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4"/>
  </p:sldMasterIdLst>
  <p:notesMasterIdLst>
    <p:notesMasterId r:id="rId24"/>
  </p:notesMasterIdLst>
  <p:sldIdLst>
    <p:sldId id="256" r:id="rId5"/>
    <p:sldId id="266" r:id="rId6"/>
    <p:sldId id="264" r:id="rId7"/>
    <p:sldId id="268" r:id="rId8"/>
    <p:sldId id="270" r:id="rId9"/>
    <p:sldId id="259" r:id="rId10"/>
    <p:sldId id="278" r:id="rId11"/>
    <p:sldId id="280" r:id="rId12"/>
    <p:sldId id="281" r:id="rId13"/>
    <p:sldId id="271" r:id="rId14"/>
    <p:sldId id="279" r:id="rId15"/>
    <p:sldId id="272" r:id="rId16"/>
    <p:sldId id="273" r:id="rId17"/>
    <p:sldId id="274" r:id="rId18"/>
    <p:sldId id="275" r:id="rId19"/>
    <p:sldId id="276" r:id="rId20"/>
    <p:sldId id="277" r:id="rId21"/>
    <p:sldId id="267" r:id="rId22"/>
    <p:sldId id="28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3054"/>
    <a:srgbClr val="1BE0E3"/>
    <a:srgbClr val="FF6F59"/>
    <a:srgbClr val="43AA8B"/>
    <a:srgbClr val="48A3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F5599F-CD18-475D-974A-5A6066F79C83}" v="5" dt="2024-01-04T11:50:58.363"/>
    <p1510:client id="{C442095C-933E-79DB-14CF-56678769FCFD}" v="388" dt="2024-01-04T12:14:58.891"/>
    <p1510:client id="{DAE78095-DF3E-432E-9399-53C262C046CC}" v="4449" dt="2024-01-04T10:54:39.286"/>
    <p1510:client id="{DD018313-DB28-4288-A097-62E4A2378320}" v="6" vWet="8" dt="2024-01-04T09:45:17.113"/>
    <p1510:client id="{E7DFFB7C-825A-641A-3C3E-9923176FA3ED}" v="148" dt="2024-01-04T14:04:33.2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 Catherall-Davis (27919727)" userId="S::27919727@students.lincoln.ac.uk::15e446bd-2058-4155-b883-01b6a97cffe9" providerId="AD" clId="Web-{C442095C-933E-79DB-14CF-56678769FCFD}"/>
    <pc:docChg chg="addSld delSld modSld sldOrd addMainMaster delMainMaster">
      <pc:chgData name="Luca Catherall-Davis (27919727)" userId="S::27919727@students.lincoln.ac.uk::15e446bd-2058-4155-b883-01b6a97cffe9" providerId="AD" clId="Web-{C442095C-933E-79DB-14CF-56678769FCFD}" dt="2024-01-04T12:14:43.922" v="285"/>
      <pc:docMkLst>
        <pc:docMk/>
      </pc:docMkLst>
      <pc:sldChg chg="addSp delSp modSp mod modClrScheme addAnim delAnim delDesignElem chgLayout">
        <pc:chgData name="Luca Catherall-Davis (27919727)" userId="S::27919727@students.lincoln.ac.uk::15e446bd-2058-4155-b883-01b6a97cffe9" providerId="AD" clId="Web-{C442095C-933E-79DB-14CF-56678769FCFD}" dt="2024-01-04T12:01:45.828" v="183"/>
        <pc:sldMkLst>
          <pc:docMk/>
          <pc:sldMk cId="109857222" sldId="256"/>
        </pc:sldMkLst>
        <pc:spChg chg="mod ord">
          <ac:chgData name="Luca Catherall-Davis (27919727)" userId="S::27919727@students.lincoln.ac.uk::15e446bd-2058-4155-b883-01b6a97cffe9" providerId="AD" clId="Web-{C442095C-933E-79DB-14CF-56678769FCFD}" dt="2024-01-04T12:01:45.828" v="183"/>
          <ac:spMkLst>
            <pc:docMk/>
            <pc:sldMk cId="109857222" sldId="256"/>
            <ac:spMk id="2" creationId="{00000000-0000-0000-0000-000000000000}"/>
          </ac:spMkLst>
        </pc:spChg>
        <pc:spChg chg="mod ord">
          <ac:chgData name="Luca Catherall-Davis (27919727)" userId="S::27919727@students.lincoln.ac.uk::15e446bd-2058-4155-b883-01b6a97cffe9" providerId="AD" clId="Web-{C442095C-933E-79DB-14CF-56678769FCFD}" dt="2024-01-04T12:01:45.828" v="183"/>
          <ac:spMkLst>
            <pc:docMk/>
            <pc:sldMk cId="109857222" sldId="256"/>
            <ac:spMk id="3" creationId="{00000000-0000-0000-0000-000000000000}"/>
          </ac:spMkLst>
        </pc:spChg>
        <pc:spChg chg="add del">
          <ac:chgData name="Luca Catherall-Davis (27919727)" userId="S::27919727@students.lincoln.ac.uk::15e446bd-2058-4155-b883-01b6a97cffe9" providerId="AD" clId="Web-{C442095C-933E-79DB-14CF-56678769FCFD}" dt="2024-01-04T12:01:45.828" v="183"/>
          <ac:spMkLst>
            <pc:docMk/>
            <pc:sldMk cId="109857222" sldId="256"/>
            <ac:spMk id="13" creationId="{0BA28970-3E8F-46CD-A302-42EE83668B0A}"/>
          </ac:spMkLst>
        </pc:spChg>
        <pc:cxnChg chg="add del">
          <ac:chgData name="Luca Catherall-Davis (27919727)" userId="S::27919727@students.lincoln.ac.uk::15e446bd-2058-4155-b883-01b6a97cffe9" providerId="AD" clId="Web-{C442095C-933E-79DB-14CF-56678769FCFD}" dt="2024-01-04T12:01:45.828" v="183"/>
          <ac:cxnSpMkLst>
            <pc:docMk/>
            <pc:sldMk cId="109857222" sldId="256"/>
            <ac:cxnSpMk id="15" creationId="{47AE7893-212D-45CB-A5B0-AE377389AB3F}"/>
          </ac:cxnSpMkLst>
        </pc:cxnChg>
      </pc:sldChg>
      <pc:sldChg chg="modSp mod modClrScheme chgLayout">
        <pc:chgData name="Luca Catherall-Davis (27919727)" userId="S::27919727@students.lincoln.ac.uk::15e446bd-2058-4155-b883-01b6a97cffe9" providerId="AD" clId="Web-{C442095C-933E-79DB-14CF-56678769FCFD}" dt="2024-01-04T12:01:45.828" v="183"/>
        <pc:sldMkLst>
          <pc:docMk/>
          <pc:sldMk cId="4247418254" sldId="259"/>
        </pc:sldMkLst>
        <pc:spChg chg="mod ord">
          <ac:chgData name="Luca Catherall-Davis (27919727)" userId="S::27919727@students.lincoln.ac.uk::15e446bd-2058-4155-b883-01b6a97cffe9" providerId="AD" clId="Web-{C442095C-933E-79DB-14CF-56678769FCFD}" dt="2024-01-04T12:01:45.828" v="183"/>
          <ac:spMkLst>
            <pc:docMk/>
            <pc:sldMk cId="4247418254" sldId="259"/>
            <ac:spMk id="2" creationId="{B9D597BC-923F-4D4A-2004-CB2D0271C716}"/>
          </ac:spMkLst>
        </pc:spChg>
      </pc:sldChg>
      <pc:sldChg chg="del">
        <pc:chgData name="Luca Catherall-Davis (27919727)" userId="S::27919727@students.lincoln.ac.uk::15e446bd-2058-4155-b883-01b6a97cffe9" providerId="AD" clId="Web-{C442095C-933E-79DB-14CF-56678769FCFD}" dt="2024-01-04T11:03:37.213" v="68"/>
        <pc:sldMkLst>
          <pc:docMk/>
          <pc:sldMk cId="2399089571" sldId="260"/>
        </pc:sldMkLst>
      </pc:sldChg>
      <pc:sldChg chg="del">
        <pc:chgData name="Luca Catherall-Davis (27919727)" userId="S::27919727@students.lincoln.ac.uk::15e446bd-2058-4155-b883-01b6a97cffe9" providerId="AD" clId="Web-{C442095C-933E-79DB-14CF-56678769FCFD}" dt="2024-01-04T11:03:26.884" v="67"/>
        <pc:sldMkLst>
          <pc:docMk/>
          <pc:sldMk cId="381580224" sldId="263"/>
        </pc:sldMkLst>
      </pc:sldChg>
      <pc:sldChg chg="addSp delSp modSp mod modClrScheme addAnim delAnim chgLayout">
        <pc:chgData name="Luca Catherall-Davis (27919727)" userId="S::27919727@students.lincoln.ac.uk::15e446bd-2058-4155-b883-01b6a97cffe9" providerId="AD" clId="Web-{C442095C-933E-79DB-14CF-56678769FCFD}" dt="2024-01-04T12:04:54.348" v="203" actId="1076"/>
        <pc:sldMkLst>
          <pc:docMk/>
          <pc:sldMk cId="1765788047" sldId="264"/>
        </pc:sldMkLst>
        <pc:spChg chg="mod ord">
          <ac:chgData name="Luca Catherall-Davis (27919727)" userId="S::27919727@students.lincoln.ac.uk::15e446bd-2058-4155-b883-01b6a97cffe9" providerId="AD" clId="Web-{C442095C-933E-79DB-14CF-56678769FCFD}" dt="2024-01-04T12:01:45.828" v="183"/>
          <ac:spMkLst>
            <pc:docMk/>
            <pc:sldMk cId="1765788047" sldId="264"/>
            <ac:spMk id="2" creationId="{B3872223-7408-2382-CB53-4679DFC01A0A}"/>
          </ac:spMkLst>
        </pc:spChg>
        <pc:spChg chg="mod ord">
          <ac:chgData name="Luca Catherall-Davis (27919727)" userId="S::27919727@students.lincoln.ac.uk::15e446bd-2058-4155-b883-01b6a97cffe9" providerId="AD" clId="Web-{C442095C-933E-79DB-14CF-56678769FCFD}" dt="2024-01-04T12:01:45.828" v="183"/>
          <ac:spMkLst>
            <pc:docMk/>
            <pc:sldMk cId="1765788047" sldId="264"/>
            <ac:spMk id="3" creationId="{88DF520F-C633-AA91-4423-03ABCC5E82CA}"/>
          </ac:spMkLst>
        </pc:spChg>
        <pc:spChg chg="add del mod ord">
          <ac:chgData name="Luca Catherall-Davis (27919727)" userId="S::27919727@students.lincoln.ac.uk::15e446bd-2058-4155-b883-01b6a97cffe9" providerId="AD" clId="Web-{C442095C-933E-79DB-14CF-56678769FCFD}" dt="2024-01-04T11:05:52.640" v="78"/>
          <ac:spMkLst>
            <pc:docMk/>
            <pc:sldMk cId="1765788047" sldId="264"/>
            <ac:spMk id="4" creationId="{7A48BE36-4903-890D-0090-ECFFAAA62548}"/>
          </ac:spMkLst>
        </pc:spChg>
        <pc:spChg chg="mod">
          <ac:chgData name="Luca Catherall-Davis (27919727)" userId="S::27919727@students.lincoln.ac.uk::15e446bd-2058-4155-b883-01b6a97cffe9" providerId="AD" clId="Web-{C442095C-933E-79DB-14CF-56678769FCFD}" dt="2024-01-04T12:04:54.348" v="203" actId="1076"/>
          <ac:spMkLst>
            <pc:docMk/>
            <pc:sldMk cId="1765788047" sldId="264"/>
            <ac:spMk id="7" creationId="{E09F535E-4301-0FC6-F0A2-928FF06796A8}"/>
          </ac:spMkLst>
        </pc:spChg>
        <pc:picChg chg="add del mod">
          <ac:chgData name="Luca Catherall-Davis (27919727)" userId="S::27919727@students.lincoln.ac.uk::15e446bd-2058-4155-b883-01b6a97cffe9" providerId="AD" clId="Web-{C442095C-933E-79DB-14CF-56678769FCFD}" dt="2024-01-04T11:05:54.390" v="79" actId="1076"/>
          <ac:picMkLst>
            <pc:docMk/>
            <pc:sldMk cId="1765788047" sldId="264"/>
            <ac:picMk id="6" creationId="{83795A02-62D4-F366-5B4F-5D4F869984DD}"/>
          </ac:picMkLst>
        </pc:picChg>
      </pc:sldChg>
      <pc:sldChg chg="addSp delSp modSp mod modClrScheme delDesignElem chgLayout">
        <pc:chgData name="Luca Catherall-Davis (27919727)" userId="S::27919727@students.lincoln.ac.uk::15e446bd-2058-4155-b883-01b6a97cffe9" providerId="AD" clId="Web-{C442095C-933E-79DB-14CF-56678769FCFD}" dt="2024-01-04T12:01:45.828" v="183"/>
        <pc:sldMkLst>
          <pc:docMk/>
          <pc:sldMk cId="3577482193" sldId="266"/>
        </pc:sldMkLst>
        <pc:spChg chg="mod ord">
          <ac:chgData name="Luca Catherall-Davis (27919727)" userId="S::27919727@students.lincoln.ac.uk::15e446bd-2058-4155-b883-01b6a97cffe9" providerId="AD" clId="Web-{C442095C-933E-79DB-14CF-56678769FCFD}" dt="2024-01-04T12:01:45.828" v="183"/>
          <ac:spMkLst>
            <pc:docMk/>
            <pc:sldMk cId="3577482193" sldId="266"/>
            <ac:spMk id="2" creationId="{889C522C-1F10-5A02-B569-6636E2ECFB88}"/>
          </ac:spMkLst>
        </pc:spChg>
        <pc:spChg chg="add del">
          <ac:chgData name="Luca Catherall-Davis (27919727)" userId="S::27919727@students.lincoln.ac.uk::15e446bd-2058-4155-b883-01b6a97cffe9" providerId="AD" clId="Web-{C442095C-933E-79DB-14CF-56678769FCFD}" dt="2024-01-04T12:01:45.828" v="183"/>
          <ac:spMkLst>
            <pc:docMk/>
            <pc:sldMk cId="3577482193" sldId="266"/>
            <ac:spMk id="22" creationId="{4FAE1107-CEC3-4041-8BAA-CDB6F6759B35}"/>
          </ac:spMkLst>
        </pc:spChg>
        <pc:cxnChg chg="add del">
          <ac:chgData name="Luca Catherall-Davis (27919727)" userId="S::27919727@students.lincoln.ac.uk::15e446bd-2058-4155-b883-01b6a97cffe9" providerId="AD" clId="Web-{C442095C-933E-79DB-14CF-56678769FCFD}" dt="2024-01-04T12:01:45.828" v="183"/>
          <ac:cxnSpMkLst>
            <pc:docMk/>
            <pc:sldMk cId="3577482193" sldId="266"/>
            <ac:cxnSpMk id="24" creationId="{1AEA88FB-F5DD-45CE-AAE1-7B33D0ABDD25}"/>
          </ac:cxnSpMkLst>
        </pc:cxnChg>
      </pc:sldChg>
      <pc:sldChg chg="modSp mod modClrScheme chgLayout">
        <pc:chgData name="Luca Catherall-Davis (27919727)" userId="S::27919727@students.lincoln.ac.uk::15e446bd-2058-4155-b883-01b6a97cffe9" providerId="AD" clId="Web-{C442095C-933E-79DB-14CF-56678769FCFD}" dt="2024-01-04T12:01:45.828" v="183"/>
        <pc:sldMkLst>
          <pc:docMk/>
          <pc:sldMk cId="3800024036" sldId="267"/>
        </pc:sldMkLst>
        <pc:spChg chg="mod ord">
          <ac:chgData name="Luca Catherall-Davis (27919727)" userId="S::27919727@students.lincoln.ac.uk::15e446bd-2058-4155-b883-01b6a97cffe9" providerId="AD" clId="Web-{C442095C-933E-79DB-14CF-56678769FCFD}" dt="2024-01-04T12:01:45.828" v="183"/>
          <ac:spMkLst>
            <pc:docMk/>
            <pc:sldMk cId="3800024036" sldId="267"/>
            <ac:spMk id="2" creationId="{7955B647-695F-D025-EA4C-CB2BCF1A1160}"/>
          </ac:spMkLst>
        </pc:spChg>
        <pc:picChg chg="mod ord">
          <ac:chgData name="Luca Catherall-Davis (27919727)" userId="S::27919727@students.lincoln.ac.uk::15e446bd-2058-4155-b883-01b6a97cffe9" providerId="AD" clId="Web-{C442095C-933E-79DB-14CF-56678769FCFD}" dt="2024-01-04T12:01:45.828" v="183"/>
          <ac:picMkLst>
            <pc:docMk/>
            <pc:sldMk cId="3800024036" sldId="267"/>
            <ac:picMk id="5" creationId="{57541F75-D17A-F178-6C03-E17C8B579AA5}"/>
          </ac:picMkLst>
        </pc:picChg>
      </pc:sldChg>
      <pc:sldChg chg="addSp delSp modSp mod modClrScheme addAnim delAnim chgLayout">
        <pc:chgData name="Luca Catherall-Davis (27919727)" userId="S::27919727@students.lincoln.ac.uk::15e446bd-2058-4155-b883-01b6a97cffe9" providerId="AD" clId="Web-{C442095C-933E-79DB-14CF-56678769FCFD}" dt="2024-01-04T12:01:45.828" v="183"/>
        <pc:sldMkLst>
          <pc:docMk/>
          <pc:sldMk cId="676330844" sldId="268"/>
        </pc:sldMkLst>
        <pc:spChg chg="mod ord">
          <ac:chgData name="Luca Catherall-Davis (27919727)" userId="S::27919727@students.lincoln.ac.uk::15e446bd-2058-4155-b883-01b6a97cffe9" providerId="AD" clId="Web-{C442095C-933E-79DB-14CF-56678769FCFD}" dt="2024-01-04T12:01:45.828" v="183"/>
          <ac:spMkLst>
            <pc:docMk/>
            <pc:sldMk cId="676330844" sldId="268"/>
            <ac:spMk id="2" creationId="{B5EF4D6D-EE42-0A25-5474-B9CC54987017}"/>
          </ac:spMkLst>
        </pc:spChg>
        <pc:spChg chg="mod">
          <ac:chgData name="Luca Catherall-Davis (27919727)" userId="S::27919727@students.lincoln.ac.uk::15e446bd-2058-4155-b883-01b6a97cffe9" providerId="AD" clId="Web-{C442095C-933E-79DB-14CF-56678769FCFD}" dt="2024-01-04T11:08:21.020" v="93" actId="1076"/>
          <ac:spMkLst>
            <pc:docMk/>
            <pc:sldMk cId="676330844" sldId="268"/>
            <ac:spMk id="4" creationId="{33E0B65A-C2A9-95C7-24EE-D512024A3D91}"/>
          </ac:spMkLst>
        </pc:spChg>
        <pc:spChg chg="mod">
          <ac:chgData name="Luca Catherall-Davis (27919727)" userId="S::27919727@students.lincoln.ac.uk::15e446bd-2058-4155-b883-01b6a97cffe9" providerId="AD" clId="Web-{C442095C-933E-79DB-14CF-56678769FCFD}" dt="2024-01-04T11:08:25.145" v="96" actId="1076"/>
          <ac:spMkLst>
            <pc:docMk/>
            <pc:sldMk cId="676330844" sldId="268"/>
            <ac:spMk id="5" creationId="{56DCA04A-F13F-3ABE-A0E6-213137C36F65}"/>
          </ac:spMkLst>
        </pc:spChg>
        <pc:spChg chg="mod">
          <ac:chgData name="Luca Catherall-Davis (27919727)" userId="S::27919727@students.lincoln.ac.uk::15e446bd-2058-4155-b883-01b6a97cffe9" providerId="AD" clId="Web-{C442095C-933E-79DB-14CF-56678769FCFD}" dt="2024-01-04T11:08:28.192" v="97" actId="1076"/>
          <ac:spMkLst>
            <pc:docMk/>
            <pc:sldMk cId="676330844" sldId="268"/>
            <ac:spMk id="6" creationId="{DF01A70D-4231-3663-84B8-F11566A987FD}"/>
          </ac:spMkLst>
        </pc:spChg>
        <pc:spChg chg="add del mod">
          <ac:chgData name="Luca Catherall-Davis (27919727)" userId="S::27919727@students.lincoln.ac.uk::15e446bd-2058-4155-b883-01b6a97cffe9" providerId="AD" clId="Web-{C442095C-933E-79DB-14CF-56678769FCFD}" dt="2024-01-04T11:09:23.913" v="117"/>
          <ac:spMkLst>
            <pc:docMk/>
            <pc:sldMk cId="676330844" sldId="268"/>
            <ac:spMk id="7" creationId="{23CC439C-4C7A-5CF7-BD1A-6A67A2C6F6FF}"/>
          </ac:spMkLst>
        </pc:spChg>
        <pc:spChg chg="mod">
          <ac:chgData name="Luca Catherall-Davis (27919727)" userId="S::27919727@students.lincoln.ac.uk::15e446bd-2058-4155-b883-01b6a97cffe9" providerId="AD" clId="Web-{C442095C-933E-79DB-14CF-56678769FCFD}" dt="2024-01-04T12:00:06.998" v="174"/>
          <ac:spMkLst>
            <pc:docMk/>
            <pc:sldMk cId="676330844" sldId="268"/>
            <ac:spMk id="9" creationId="{5C1F6C66-B845-C5E5-8484-C9BF46677D6E}"/>
          </ac:spMkLst>
        </pc:spChg>
        <pc:spChg chg="add mod">
          <ac:chgData name="Luca Catherall-Davis (27919727)" userId="S::27919727@students.lincoln.ac.uk::15e446bd-2058-4155-b883-01b6a97cffe9" providerId="AD" clId="Web-{C442095C-933E-79DB-14CF-56678769FCFD}" dt="2024-01-04T11:11:56.247" v="142" actId="14100"/>
          <ac:spMkLst>
            <pc:docMk/>
            <pc:sldMk cId="676330844" sldId="268"/>
            <ac:spMk id="10" creationId="{B60E8281-EB18-E267-67FE-B7EC28BD11DD}"/>
          </ac:spMkLst>
        </pc:spChg>
      </pc:sldChg>
      <pc:sldChg chg="addSp modSp mod modClrScheme addAnim delAnim chgLayout">
        <pc:chgData name="Luca Catherall-Davis (27919727)" userId="S::27919727@students.lincoln.ac.uk::15e446bd-2058-4155-b883-01b6a97cffe9" providerId="AD" clId="Web-{C442095C-933E-79DB-14CF-56678769FCFD}" dt="2024-01-04T12:01:45.828" v="183"/>
        <pc:sldMkLst>
          <pc:docMk/>
          <pc:sldMk cId="2151595765" sldId="270"/>
        </pc:sldMkLst>
        <pc:spChg chg="mod ord">
          <ac:chgData name="Luca Catherall-Davis (27919727)" userId="S::27919727@students.lincoln.ac.uk::15e446bd-2058-4155-b883-01b6a97cffe9" providerId="AD" clId="Web-{C442095C-933E-79DB-14CF-56678769FCFD}" dt="2024-01-04T12:01:45.828" v="183"/>
          <ac:spMkLst>
            <pc:docMk/>
            <pc:sldMk cId="2151595765" sldId="270"/>
            <ac:spMk id="2" creationId="{1DE2AECF-3CB9-C221-43A7-81317CA7520D}"/>
          </ac:spMkLst>
        </pc:spChg>
        <pc:spChg chg="add mod">
          <ac:chgData name="Luca Catherall-Davis (27919727)" userId="S::27919727@students.lincoln.ac.uk::15e446bd-2058-4155-b883-01b6a97cffe9" providerId="AD" clId="Web-{C442095C-933E-79DB-14CF-56678769FCFD}" dt="2024-01-04T11:59:03.747" v="167"/>
          <ac:spMkLst>
            <pc:docMk/>
            <pc:sldMk cId="2151595765" sldId="270"/>
            <ac:spMk id="3" creationId="{95B7B479-AD1B-09FB-7F27-D0EA11ECC8AC}"/>
          </ac:spMkLst>
        </pc:spChg>
        <pc:spChg chg="mod">
          <ac:chgData name="Luca Catherall-Davis (27919727)" userId="S::27919727@students.lincoln.ac.uk::15e446bd-2058-4155-b883-01b6a97cffe9" providerId="AD" clId="Web-{C442095C-933E-79DB-14CF-56678769FCFD}" dt="2024-01-04T11:59:44.841" v="171"/>
          <ac:spMkLst>
            <pc:docMk/>
            <pc:sldMk cId="2151595765" sldId="270"/>
            <ac:spMk id="11" creationId="{3D0BF6AD-167D-61E4-FF2F-FB1CAC45B59A}"/>
          </ac:spMkLst>
        </pc:spChg>
        <pc:spChg chg="mod">
          <ac:chgData name="Luca Catherall-Davis (27919727)" userId="S::27919727@students.lincoln.ac.uk::15e446bd-2058-4155-b883-01b6a97cffe9" providerId="AD" clId="Web-{C442095C-933E-79DB-14CF-56678769FCFD}" dt="2024-01-04T11:59:21.544" v="169"/>
          <ac:spMkLst>
            <pc:docMk/>
            <pc:sldMk cId="2151595765" sldId="270"/>
            <ac:spMk id="12" creationId="{86D27537-1882-958F-80FC-874AB7EFCBCA}"/>
          </ac:spMkLst>
        </pc:spChg>
        <pc:spChg chg="mod">
          <ac:chgData name="Luca Catherall-Davis (27919727)" userId="S::27919727@students.lincoln.ac.uk::15e446bd-2058-4155-b883-01b6a97cffe9" providerId="AD" clId="Web-{C442095C-933E-79DB-14CF-56678769FCFD}" dt="2024-01-04T11:59:13.966" v="168"/>
          <ac:spMkLst>
            <pc:docMk/>
            <pc:sldMk cId="2151595765" sldId="270"/>
            <ac:spMk id="14" creationId="{9207C7C4-7C29-85F8-3B58-F63211634ED8}"/>
          </ac:spMkLst>
        </pc:spChg>
      </pc:sldChg>
      <pc:sldChg chg="modSp mod modClrScheme addAnim delAnim chgLayout">
        <pc:chgData name="Luca Catherall-Davis (27919727)" userId="S::27919727@students.lincoln.ac.uk::15e446bd-2058-4155-b883-01b6a97cffe9" providerId="AD" clId="Web-{C442095C-933E-79DB-14CF-56678769FCFD}" dt="2024-01-04T12:13:58.859" v="278"/>
        <pc:sldMkLst>
          <pc:docMk/>
          <pc:sldMk cId="3344290858" sldId="271"/>
        </pc:sldMkLst>
        <pc:spChg chg="mod ord">
          <ac:chgData name="Luca Catherall-Davis (27919727)" userId="S::27919727@students.lincoln.ac.uk::15e446bd-2058-4155-b883-01b6a97cffe9" providerId="AD" clId="Web-{C442095C-933E-79DB-14CF-56678769FCFD}" dt="2024-01-04T12:01:45.828" v="183"/>
          <ac:spMkLst>
            <pc:docMk/>
            <pc:sldMk cId="3344290858" sldId="271"/>
            <ac:spMk id="2" creationId="{56ADCDBB-B51A-73C9-C413-1F037C281E51}"/>
          </ac:spMkLst>
        </pc:spChg>
        <pc:picChg chg="mod ord">
          <ac:chgData name="Luca Catherall-Davis (27919727)" userId="S::27919727@students.lincoln.ac.uk::15e446bd-2058-4155-b883-01b6a97cffe9" providerId="AD" clId="Web-{C442095C-933E-79DB-14CF-56678769FCFD}" dt="2024-01-04T12:01:45.828" v="183"/>
          <ac:picMkLst>
            <pc:docMk/>
            <pc:sldMk cId="3344290858" sldId="271"/>
            <ac:picMk id="4" creationId="{811287A3-62B6-1851-BBF7-929397184EF9}"/>
          </ac:picMkLst>
        </pc:picChg>
      </pc:sldChg>
      <pc:sldChg chg="modSp mod modClrScheme chgLayout">
        <pc:chgData name="Luca Catherall-Davis (27919727)" userId="S::27919727@students.lincoln.ac.uk::15e446bd-2058-4155-b883-01b6a97cffe9" providerId="AD" clId="Web-{C442095C-933E-79DB-14CF-56678769FCFD}" dt="2024-01-04T12:03:48.940" v="199" actId="20577"/>
        <pc:sldMkLst>
          <pc:docMk/>
          <pc:sldMk cId="2806585663" sldId="272"/>
        </pc:sldMkLst>
        <pc:spChg chg="mod ord">
          <ac:chgData name="Luca Catherall-Davis (27919727)" userId="S::27919727@students.lincoln.ac.uk::15e446bd-2058-4155-b883-01b6a97cffe9" providerId="AD" clId="Web-{C442095C-933E-79DB-14CF-56678769FCFD}" dt="2024-01-04T12:03:48.940" v="199" actId="20577"/>
          <ac:spMkLst>
            <pc:docMk/>
            <pc:sldMk cId="2806585663" sldId="272"/>
            <ac:spMk id="2" creationId="{E55C3EF9-88DD-44EF-E9AA-EF24E60EA8A7}"/>
          </ac:spMkLst>
        </pc:spChg>
      </pc:sldChg>
      <pc:sldChg chg="modSp mod modClrScheme chgLayout">
        <pc:chgData name="Luca Catherall-Davis (27919727)" userId="S::27919727@students.lincoln.ac.uk::15e446bd-2058-4155-b883-01b6a97cffe9" providerId="AD" clId="Web-{C442095C-933E-79DB-14CF-56678769FCFD}" dt="2024-01-04T12:01:45.828" v="183"/>
        <pc:sldMkLst>
          <pc:docMk/>
          <pc:sldMk cId="4291671986" sldId="273"/>
        </pc:sldMkLst>
        <pc:spChg chg="mod ord">
          <ac:chgData name="Luca Catherall-Davis (27919727)" userId="S::27919727@students.lincoln.ac.uk::15e446bd-2058-4155-b883-01b6a97cffe9" providerId="AD" clId="Web-{C442095C-933E-79DB-14CF-56678769FCFD}" dt="2024-01-04T12:01:45.828" v="183"/>
          <ac:spMkLst>
            <pc:docMk/>
            <pc:sldMk cId="4291671986" sldId="273"/>
            <ac:spMk id="2" creationId="{E55C3EF9-88DD-44EF-E9AA-EF24E60EA8A7}"/>
          </ac:spMkLst>
        </pc:spChg>
      </pc:sldChg>
      <pc:sldChg chg="modSp mod modClrScheme chgLayout">
        <pc:chgData name="Luca Catherall-Davis (27919727)" userId="S::27919727@students.lincoln.ac.uk::15e446bd-2058-4155-b883-01b6a97cffe9" providerId="AD" clId="Web-{C442095C-933E-79DB-14CF-56678769FCFD}" dt="2024-01-04T12:01:45.828" v="183"/>
        <pc:sldMkLst>
          <pc:docMk/>
          <pc:sldMk cId="1856750798" sldId="274"/>
        </pc:sldMkLst>
        <pc:spChg chg="mod ord">
          <ac:chgData name="Luca Catherall-Davis (27919727)" userId="S::27919727@students.lincoln.ac.uk::15e446bd-2058-4155-b883-01b6a97cffe9" providerId="AD" clId="Web-{C442095C-933E-79DB-14CF-56678769FCFD}" dt="2024-01-04T12:01:45.828" v="183"/>
          <ac:spMkLst>
            <pc:docMk/>
            <pc:sldMk cId="1856750798" sldId="274"/>
            <ac:spMk id="2" creationId="{E55C3EF9-88DD-44EF-E9AA-EF24E60EA8A7}"/>
          </ac:spMkLst>
        </pc:spChg>
      </pc:sldChg>
      <pc:sldChg chg="modSp mod modClrScheme chgLayout">
        <pc:chgData name="Luca Catherall-Davis (27919727)" userId="S::27919727@students.lincoln.ac.uk::15e446bd-2058-4155-b883-01b6a97cffe9" providerId="AD" clId="Web-{C442095C-933E-79DB-14CF-56678769FCFD}" dt="2024-01-04T12:01:45.828" v="183"/>
        <pc:sldMkLst>
          <pc:docMk/>
          <pc:sldMk cId="488570479" sldId="275"/>
        </pc:sldMkLst>
        <pc:spChg chg="mod ord">
          <ac:chgData name="Luca Catherall-Davis (27919727)" userId="S::27919727@students.lincoln.ac.uk::15e446bd-2058-4155-b883-01b6a97cffe9" providerId="AD" clId="Web-{C442095C-933E-79DB-14CF-56678769FCFD}" dt="2024-01-04T12:01:45.828" v="183"/>
          <ac:spMkLst>
            <pc:docMk/>
            <pc:sldMk cId="488570479" sldId="275"/>
            <ac:spMk id="2" creationId="{E55C3EF9-88DD-44EF-E9AA-EF24E60EA8A7}"/>
          </ac:spMkLst>
        </pc:spChg>
      </pc:sldChg>
      <pc:sldChg chg="modSp mod modClrScheme chgLayout">
        <pc:chgData name="Luca Catherall-Davis (27919727)" userId="S::27919727@students.lincoln.ac.uk::15e446bd-2058-4155-b883-01b6a97cffe9" providerId="AD" clId="Web-{C442095C-933E-79DB-14CF-56678769FCFD}" dt="2024-01-04T12:01:45.828" v="183"/>
        <pc:sldMkLst>
          <pc:docMk/>
          <pc:sldMk cId="3854864918" sldId="276"/>
        </pc:sldMkLst>
        <pc:spChg chg="mod ord">
          <ac:chgData name="Luca Catherall-Davis (27919727)" userId="S::27919727@students.lincoln.ac.uk::15e446bd-2058-4155-b883-01b6a97cffe9" providerId="AD" clId="Web-{C442095C-933E-79DB-14CF-56678769FCFD}" dt="2024-01-04T12:01:45.828" v="183"/>
          <ac:spMkLst>
            <pc:docMk/>
            <pc:sldMk cId="3854864918" sldId="276"/>
            <ac:spMk id="2" creationId="{E55C3EF9-88DD-44EF-E9AA-EF24E60EA8A7}"/>
          </ac:spMkLst>
        </pc:spChg>
      </pc:sldChg>
      <pc:sldChg chg="modSp mod modClrScheme chgLayout">
        <pc:chgData name="Luca Catherall-Davis (27919727)" userId="S::27919727@students.lincoln.ac.uk::15e446bd-2058-4155-b883-01b6a97cffe9" providerId="AD" clId="Web-{C442095C-933E-79DB-14CF-56678769FCFD}" dt="2024-01-04T12:04:05.393" v="201" actId="20577"/>
        <pc:sldMkLst>
          <pc:docMk/>
          <pc:sldMk cId="3525664643" sldId="277"/>
        </pc:sldMkLst>
        <pc:spChg chg="mod ord">
          <ac:chgData name="Luca Catherall-Davis (27919727)" userId="S::27919727@students.lincoln.ac.uk::15e446bd-2058-4155-b883-01b6a97cffe9" providerId="AD" clId="Web-{C442095C-933E-79DB-14CF-56678769FCFD}" dt="2024-01-04T12:04:05.393" v="201" actId="20577"/>
          <ac:spMkLst>
            <pc:docMk/>
            <pc:sldMk cId="3525664643" sldId="277"/>
            <ac:spMk id="2" creationId="{E55C3EF9-88DD-44EF-E9AA-EF24E60EA8A7}"/>
          </ac:spMkLst>
        </pc:spChg>
      </pc:sldChg>
      <pc:sldChg chg="addSp delSp modSp mod modClrScheme addAnim delAnim chgLayout">
        <pc:chgData name="Luca Catherall-Davis (27919727)" userId="S::27919727@students.lincoln.ac.uk::15e446bd-2058-4155-b883-01b6a97cffe9" providerId="AD" clId="Web-{C442095C-933E-79DB-14CF-56678769FCFD}" dt="2024-01-04T12:10:03.854" v="236"/>
        <pc:sldMkLst>
          <pc:docMk/>
          <pc:sldMk cId="3081331305" sldId="278"/>
        </pc:sldMkLst>
        <pc:spChg chg="mod ord">
          <ac:chgData name="Luca Catherall-Davis (27919727)" userId="S::27919727@students.lincoln.ac.uk::15e446bd-2058-4155-b883-01b6a97cffe9" providerId="AD" clId="Web-{C442095C-933E-79DB-14CF-56678769FCFD}" dt="2024-01-04T12:03:08.970" v="195" actId="1076"/>
          <ac:spMkLst>
            <pc:docMk/>
            <pc:sldMk cId="3081331305" sldId="278"/>
            <ac:spMk id="2" creationId="{E55C3EF9-88DD-44EF-E9AA-EF24E60EA8A7}"/>
          </ac:spMkLst>
        </pc:spChg>
        <pc:spChg chg="add del mod">
          <ac:chgData name="Luca Catherall-Davis (27919727)" userId="S::27919727@students.lincoln.ac.uk::15e446bd-2058-4155-b883-01b6a97cffe9" providerId="AD" clId="Web-{C442095C-933E-79DB-14CF-56678769FCFD}" dt="2024-01-04T12:09:12.853" v="224" actId="20577"/>
          <ac:spMkLst>
            <pc:docMk/>
            <pc:sldMk cId="3081331305" sldId="278"/>
            <ac:spMk id="31" creationId="{81625699-A753-DD0D-5D61-E11EBF92C30C}"/>
          </ac:spMkLst>
        </pc:spChg>
      </pc:sldChg>
      <pc:sldChg chg="modSp mod modClrScheme addAnim chgLayout">
        <pc:chgData name="Luca Catherall-Davis (27919727)" userId="S::27919727@students.lincoln.ac.uk::15e446bd-2058-4155-b883-01b6a97cffe9" providerId="AD" clId="Web-{C442095C-933E-79DB-14CF-56678769FCFD}" dt="2024-01-04T12:14:43.922" v="285"/>
        <pc:sldMkLst>
          <pc:docMk/>
          <pc:sldMk cId="1207889466" sldId="279"/>
        </pc:sldMkLst>
        <pc:spChg chg="mod ord">
          <ac:chgData name="Luca Catherall-Davis (27919727)" userId="S::27919727@students.lincoln.ac.uk::15e446bd-2058-4155-b883-01b6a97cffe9" providerId="AD" clId="Web-{C442095C-933E-79DB-14CF-56678769FCFD}" dt="2024-01-04T12:01:45.828" v="183"/>
          <ac:spMkLst>
            <pc:docMk/>
            <pc:sldMk cId="1207889466" sldId="279"/>
            <ac:spMk id="2" creationId="{0A7A603B-AFB1-3917-C7B0-DA5E7E1FEA32}"/>
          </ac:spMkLst>
        </pc:spChg>
        <pc:picChg chg="mod ord">
          <ac:chgData name="Luca Catherall-Davis (27919727)" userId="S::27919727@students.lincoln.ac.uk::15e446bd-2058-4155-b883-01b6a97cffe9" providerId="AD" clId="Web-{C442095C-933E-79DB-14CF-56678769FCFD}" dt="2024-01-04T12:01:45.828" v="183"/>
          <ac:picMkLst>
            <pc:docMk/>
            <pc:sldMk cId="1207889466" sldId="279"/>
            <ac:picMk id="5" creationId="{63066F0C-F59B-3513-E206-B40C9BECABB4}"/>
          </ac:picMkLst>
        </pc:picChg>
      </pc:sldChg>
      <pc:sldChg chg="modSp mod setBg modClrScheme addAnim delAnim chgLayout">
        <pc:chgData name="Luca Catherall-Davis (27919727)" userId="S::27919727@students.lincoln.ac.uk::15e446bd-2058-4155-b883-01b6a97cffe9" providerId="AD" clId="Web-{C442095C-933E-79DB-14CF-56678769FCFD}" dt="2024-01-04T12:11:23.387" v="251"/>
        <pc:sldMkLst>
          <pc:docMk/>
          <pc:sldMk cId="1449127531" sldId="280"/>
        </pc:sldMkLst>
        <pc:spChg chg="mod ord">
          <ac:chgData name="Luca Catherall-Davis (27919727)" userId="S::27919727@students.lincoln.ac.uk::15e446bd-2058-4155-b883-01b6a97cffe9" providerId="AD" clId="Web-{C442095C-933E-79DB-14CF-56678769FCFD}" dt="2024-01-04T12:02:50.439" v="192" actId="1076"/>
          <ac:spMkLst>
            <pc:docMk/>
            <pc:sldMk cId="1449127531" sldId="280"/>
            <ac:spMk id="2" creationId="{E55C3EF9-88DD-44EF-E9AA-EF24E60EA8A7}"/>
          </ac:spMkLst>
        </pc:spChg>
      </pc:sldChg>
      <pc:sldChg chg="modSp mod ord modClrScheme addAnim chgLayout">
        <pc:chgData name="Luca Catherall-Davis (27919727)" userId="S::27919727@students.lincoln.ac.uk::15e446bd-2058-4155-b883-01b6a97cffe9" providerId="AD" clId="Web-{C442095C-933E-79DB-14CF-56678769FCFD}" dt="2024-01-04T12:12:35.029" v="264"/>
        <pc:sldMkLst>
          <pc:docMk/>
          <pc:sldMk cId="941055940" sldId="281"/>
        </pc:sldMkLst>
        <pc:spChg chg="mod ord">
          <ac:chgData name="Luca Catherall-Davis (27919727)" userId="S::27919727@students.lincoln.ac.uk::15e446bd-2058-4155-b883-01b6a97cffe9" providerId="AD" clId="Web-{C442095C-933E-79DB-14CF-56678769FCFD}" dt="2024-01-04T12:03:26.971" v="197" actId="20577"/>
          <ac:spMkLst>
            <pc:docMk/>
            <pc:sldMk cId="941055940" sldId="281"/>
            <ac:spMk id="2" creationId="{E55C3EF9-88DD-44EF-E9AA-EF24E60EA8A7}"/>
          </ac:spMkLst>
        </pc:spChg>
      </pc:sldChg>
      <pc:sldChg chg="delSp modSp new mod modTransition modClrScheme addAnim chgLayout">
        <pc:chgData name="Luca Catherall-Davis (27919727)" userId="S::27919727@students.lincoln.ac.uk::15e446bd-2058-4155-b883-01b6a97cffe9" providerId="AD" clId="Web-{C442095C-933E-79DB-14CF-56678769FCFD}" dt="2024-01-04T12:01:45.828" v="183"/>
        <pc:sldMkLst>
          <pc:docMk/>
          <pc:sldMk cId="1907222382" sldId="282"/>
        </pc:sldMkLst>
        <pc:spChg chg="mod ord">
          <ac:chgData name="Luca Catherall-Davis (27919727)" userId="S::27919727@students.lincoln.ac.uk::15e446bd-2058-4155-b883-01b6a97cffe9" providerId="AD" clId="Web-{C442095C-933E-79DB-14CF-56678769FCFD}" dt="2024-01-04T12:01:45.828" v="183"/>
          <ac:spMkLst>
            <pc:docMk/>
            <pc:sldMk cId="1907222382" sldId="282"/>
            <ac:spMk id="2" creationId="{9FA0C126-0A2D-70C3-BF4F-B3AF0ACCF591}"/>
          </ac:spMkLst>
        </pc:spChg>
        <pc:spChg chg="del">
          <ac:chgData name="Luca Catherall-Davis (27919727)" userId="S::27919727@students.lincoln.ac.uk::15e446bd-2058-4155-b883-01b6a97cffe9" providerId="AD" clId="Web-{C442095C-933E-79DB-14CF-56678769FCFD}" dt="2024-01-04T11:56:50.744" v="157"/>
          <ac:spMkLst>
            <pc:docMk/>
            <pc:sldMk cId="1907222382" sldId="282"/>
            <ac:spMk id="3" creationId="{96E4080F-EFCB-4150-6FCE-5059C7AE9F7C}"/>
          </ac:spMkLst>
        </pc:spChg>
      </pc:sldChg>
      <pc:sldMasterChg chg="add del addSldLayout delSldLayout">
        <pc:chgData name="Luca Catherall-Davis (27919727)" userId="S::27919727@students.lincoln.ac.uk::15e446bd-2058-4155-b883-01b6a97cffe9" providerId="AD" clId="Web-{C442095C-933E-79DB-14CF-56678769FCFD}" dt="2024-01-04T12:01:45.828" v="183"/>
        <pc:sldMasterMkLst>
          <pc:docMk/>
          <pc:sldMasterMk cId="2315981011" sldId="2147483791"/>
        </pc:sldMasterMkLst>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2390043276" sldId="2147483792"/>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838961876" sldId="2147483793"/>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3138712953" sldId="2147483794"/>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3687085786" sldId="2147483795"/>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4083066543" sldId="2147483796"/>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338356926" sldId="2147483797"/>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443482174" sldId="2147483798"/>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4216529416" sldId="2147483799"/>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45474738" sldId="2147483800"/>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1654584265" sldId="2147483801"/>
          </pc:sldLayoutMkLst>
        </pc:sldLayoutChg>
        <pc:sldLayoutChg chg="add del">
          <pc:chgData name="Luca Catherall-Davis (27919727)" userId="S::27919727@students.lincoln.ac.uk::15e446bd-2058-4155-b883-01b6a97cffe9" providerId="AD" clId="Web-{C442095C-933E-79DB-14CF-56678769FCFD}" dt="2024-01-04T12:01:45.828" v="183"/>
          <pc:sldLayoutMkLst>
            <pc:docMk/>
            <pc:sldMasterMk cId="2315981011" sldId="2147483791"/>
            <pc:sldLayoutMk cId="3031463434" sldId="2147483802"/>
          </pc:sldLayoutMkLst>
        </pc:sldLayoutChg>
      </pc:sldMasterChg>
      <pc:sldMasterChg chg="add del addSldLayout delSldLayout modSldLayout">
        <pc:chgData name="Luca Catherall-Davis (27919727)" userId="S::27919727@students.lincoln.ac.uk::15e446bd-2058-4155-b883-01b6a97cffe9" providerId="AD" clId="Web-{C442095C-933E-79DB-14CF-56678769FCFD}" dt="2024-01-04T12:01:45.828" v="183"/>
        <pc:sldMasterMkLst>
          <pc:docMk/>
          <pc:sldMasterMk cId="152510376" sldId="2147483803"/>
        </pc:sldMasterMkLst>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710715129" sldId="2147483804"/>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305584378" sldId="2147483805"/>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1177328499" sldId="2147483806"/>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266586128" sldId="2147483807"/>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084779610" sldId="2147483808"/>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1816101129" sldId="2147483809"/>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098683553" sldId="2147483810"/>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2623434605" sldId="2147483811"/>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1573461494" sldId="2147483812"/>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567710968" sldId="2147483813"/>
          </pc:sldLayoutMkLst>
        </pc:sldLayoutChg>
        <pc:sldLayoutChg chg="add del mod replId">
          <pc:chgData name="Luca Catherall-Davis (27919727)" userId="S::27919727@students.lincoln.ac.uk::15e446bd-2058-4155-b883-01b6a97cffe9" providerId="AD" clId="Web-{C442095C-933E-79DB-14CF-56678769FCFD}" dt="2024-01-04T12:01:45.828" v="183"/>
          <pc:sldLayoutMkLst>
            <pc:docMk/>
            <pc:sldMasterMk cId="152510376" sldId="2147483803"/>
            <pc:sldLayoutMk cId="3102979215" sldId="2147483814"/>
          </pc:sldLayoutMkLst>
        </pc:sldLayoutChg>
      </pc:sldMasterChg>
    </pc:docChg>
  </pc:docChgLst>
  <pc:docChgLst>
    <pc:chgData name="Emmet Noman (27587991)" userId="5cbb7f5a-20e9-40b8-b75b-fd919cbf827b" providerId="ADAL" clId="{DAE78095-DF3E-432E-9399-53C262C046CC}"/>
    <pc:docChg chg="undo custSel addSld delSld modSld">
      <pc:chgData name="Emmet Noman (27587991)" userId="5cbb7f5a-20e9-40b8-b75b-fd919cbf827b" providerId="ADAL" clId="{DAE78095-DF3E-432E-9399-53C262C046CC}" dt="2024-01-04T10:48:45.596" v="18316" actId="20577"/>
      <pc:docMkLst>
        <pc:docMk/>
      </pc:docMkLst>
      <pc:sldChg chg="del">
        <pc:chgData name="Emmet Noman (27587991)" userId="5cbb7f5a-20e9-40b8-b75b-fd919cbf827b" providerId="ADAL" clId="{DAE78095-DF3E-432E-9399-53C262C046CC}" dt="2024-01-04T09:29:12.715" v="12563" actId="47"/>
        <pc:sldMkLst>
          <pc:docMk/>
          <pc:sldMk cId="1232718658" sldId="261"/>
        </pc:sldMkLst>
      </pc:sldChg>
      <pc:sldChg chg="addSp delSp modSp mod">
        <pc:chgData name="Emmet Noman (27587991)" userId="5cbb7f5a-20e9-40b8-b75b-fd919cbf827b" providerId="ADAL" clId="{DAE78095-DF3E-432E-9399-53C262C046CC}" dt="2024-01-04T05:13:03.379" v="12014" actId="13926"/>
        <pc:sldMkLst>
          <pc:docMk/>
          <pc:sldMk cId="2806585663" sldId="272"/>
        </pc:sldMkLst>
        <pc:spChg chg="mod">
          <ac:chgData name="Emmet Noman (27587991)" userId="5cbb7f5a-20e9-40b8-b75b-fd919cbf827b" providerId="ADAL" clId="{DAE78095-DF3E-432E-9399-53C262C046CC}" dt="2024-01-04T02:45:42.802" v="4355" actId="27636"/>
          <ac:spMkLst>
            <pc:docMk/>
            <pc:sldMk cId="2806585663" sldId="272"/>
            <ac:spMk id="2" creationId="{E55C3EF9-88DD-44EF-E9AA-EF24E60EA8A7}"/>
          </ac:spMkLst>
        </pc:spChg>
        <pc:spChg chg="add del mod">
          <ac:chgData name="Emmet Noman (27587991)" userId="5cbb7f5a-20e9-40b8-b75b-fd919cbf827b" providerId="ADAL" clId="{DAE78095-DF3E-432E-9399-53C262C046CC}" dt="2024-01-04T01:29:01.632" v="79"/>
          <ac:spMkLst>
            <pc:docMk/>
            <pc:sldMk cId="2806585663" sldId="272"/>
            <ac:spMk id="3" creationId="{1FD7F8B3-9C08-39D3-3797-2734EEA0C189}"/>
          </ac:spMkLst>
        </pc:spChg>
        <pc:spChg chg="add mod">
          <ac:chgData name="Emmet Noman (27587991)" userId="5cbb7f5a-20e9-40b8-b75b-fd919cbf827b" providerId="ADAL" clId="{DAE78095-DF3E-432E-9399-53C262C046CC}" dt="2024-01-04T02:09:45.186" v="3059" actId="13926"/>
          <ac:spMkLst>
            <pc:docMk/>
            <pc:sldMk cId="2806585663" sldId="272"/>
            <ac:spMk id="5" creationId="{2B0F9F44-4BAD-416F-14DE-EC415B1C7D5A}"/>
          </ac:spMkLst>
        </pc:spChg>
        <pc:spChg chg="add del">
          <ac:chgData name="Emmet Noman (27587991)" userId="5cbb7f5a-20e9-40b8-b75b-fd919cbf827b" providerId="ADAL" clId="{DAE78095-DF3E-432E-9399-53C262C046CC}" dt="2024-01-04T01:38:55.456" v="818"/>
          <ac:spMkLst>
            <pc:docMk/>
            <pc:sldMk cId="2806585663" sldId="272"/>
            <ac:spMk id="6" creationId="{174C5B11-975D-E17C-F47D-157B547887C1}"/>
          </ac:spMkLst>
        </pc:spChg>
        <pc:spChg chg="add del">
          <ac:chgData name="Emmet Noman (27587991)" userId="5cbb7f5a-20e9-40b8-b75b-fd919cbf827b" providerId="ADAL" clId="{DAE78095-DF3E-432E-9399-53C262C046CC}" dt="2024-01-04T01:39:00.273" v="820" actId="22"/>
          <ac:spMkLst>
            <pc:docMk/>
            <pc:sldMk cId="2806585663" sldId="272"/>
            <ac:spMk id="8" creationId="{B3AF8CE5-8551-AC9B-39A6-1F4644CF6552}"/>
          </ac:spMkLst>
        </pc:spChg>
        <pc:spChg chg="add del">
          <ac:chgData name="Emmet Noman (27587991)" userId="5cbb7f5a-20e9-40b8-b75b-fd919cbf827b" providerId="ADAL" clId="{DAE78095-DF3E-432E-9399-53C262C046CC}" dt="2024-01-04T01:39:05.059" v="822"/>
          <ac:spMkLst>
            <pc:docMk/>
            <pc:sldMk cId="2806585663" sldId="272"/>
            <ac:spMk id="9" creationId="{4EFB9899-A983-F5F7-4FC7-9486B34FFFD1}"/>
          </ac:spMkLst>
        </pc:spChg>
        <pc:spChg chg="add mod">
          <ac:chgData name="Emmet Noman (27587991)" userId="5cbb7f5a-20e9-40b8-b75b-fd919cbf827b" providerId="ADAL" clId="{DAE78095-DF3E-432E-9399-53C262C046CC}" dt="2024-01-04T01:40:21.571" v="854" actId="1076"/>
          <ac:spMkLst>
            <pc:docMk/>
            <pc:sldMk cId="2806585663" sldId="272"/>
            <ac:spMk id="13" creationId="{A8C5E8D2-08A2-D377-B108-DAE46BFDB0D2}"/>
          </ac:spMkLst>
        </pc:spChg>
        <pc:spChg chg="del">
          <ac:chgData name="Emmet Noman (27587991)" userId="5cbb7f5a-20e9-40b8-b75b-fd919cbf827b" providerId="ADAL" clId="{DAE78095-DF3E-432E-9399-53C262C046CC}" dt="2024-01-04T01:27:38.061" v="56" actId="478"/>
          <ac:spMkLst>
            <pc:docMk/>
            <pc:sldMk cId="2806585663" sldId="272"/>
            <ac:spMk id="14" creationId="{F81E2BC6-9B4D-2E88-4FFF-375818FFADC7}"/>
          </ac:spMkLst>
        </pc:spChg>
        <pc:spChg chg="add del mod">
          <ac:chgData name="Emmet Noman (27587991)" userId="5cbb7f5a-20e9-40b8-b75b-fd919cbf827b" providerId="ADAL" clId="{DAE78095-DF3E-432E-9399-53C262C046CC}" dt="2024-01-04T01:40:45.395" v="860"/>
          <ac:spMkLst>
            <pc:docMk/>
            <pc:sldMk cId="2806585663" sldId="272"/>
            <ac:spMk id="20" creationId="{F9914434-46CA-AB44-4FD5-3B03B4C2FD9C}"/>
          </ac:spMkLst>
        </pc:spChg>
        <pc:spChg chg="del">
          <ac:chgData name="Emmet Noman (27587991)" userId="5cbb7f5a-20e9-40b8-b75b-fd919cbf827b" providerId="ADAL" clId="{DAE78095-DF3E-432E-9399-53C262C046CC}" dt="2024-01-04T01:27:35.647" v="53" actId="478"/>
          <ac:spMkLst>
            <pc:docMk/>
            <pc:sldMk cId="2806585663" sldId="272"/>
            <ac:spMk id="21" creationId="{207C049F-9C2E-8DF3-C7B5-7B5431D364E6}"/>
          </ac:spMkLst>
        </pc:spChg>
        <pc:spChg chg="add mod">
          <ac:chgData name="Emmet Noman (27587991)" userId="5cbb7f5a-20e9-40b8-b75b-fd919cbf827b" providerId="ADAL" clId="{DAE78095-DF3E-432E-9399-53C262C046CC}" dt="2024-01-04T02:24:14.614" v="4076" actId="13926"/>
          <ac:spMkLst>
            <pc:docMk/>
            <pc:sldMk cId="2806585663" sldId="272"/>
            <ac:spMk id="22" creationId="{558356C9-CA4A-FF31-AB44-3DD07CD53D35}"/>
          </ac:spMkLst>
        </pc:spChg>
        <pc:spChg chg="add mod">
          <ac:chgData name="Emmet Noman (27587991)" userId="5cbb7f5a-20e9-40b8-b75b-fd919cbf827b" providerId="ADAL" clId="{DAE78095-DF3E-432E-9399-53C262C046CC}" dt="2024-01-04T02:12:19.703" v="3359" actId="113"/>
          <ac:spMkLst>
            <pc:docMk/>
            <pc:sldMk cId="2806585663" sldId="272"/>
            <ac:spMk id="24" creationId="{2E60428C-4F50-38D7-7835-9982FA24D77C}"/>
          </ac:spMkLst>
        </pc:spChg>
        <pc:spChg chg="del">
          <ac:chgData name="Emmet Noman (27587991)" userId="5cbb7f5a-20e9-40b8-b75b-fd919cbf827b" providerId="ADAL" clId="{DAE78095-DF3E-432E-9399-53C262C046CC}" dt="2024-01-04T01:27:32.534" v="51" actId="478"/>
          <ac:spMkLst>
            <pc:docMk/>
            <pc:sldMk cId="2806585663" sldId="272"/>
            <ac:spMk id="25" creationId="{1EA78435-C06B-E73F-6CAC-D587F592797C}"/>
          </ac:spMkLst>
        </pc:spChg>
        <pc:spChg chg="add mod">
          <ac:chgData name="Emmet Noman (27587991)" userId="5cbb7f5a-20e9-40b8-b75b-fd919cbf827b" providerId="ADAL" clId="{DAE78095-DF3E-432E-9399-53C262C046CC}" dt="2024-01-04T05:13:03.379" v="12014" actId="13926"/>
          <ac:spMkLst>
            <pc:docMk/>
            <pc:sldMk cId="2806585663" sldId="272"/>
            <ac:spMk id="26" creationId="{844FC595-8FBD-C085-2461-C2E70AED5097}"/>
          </ac:spMkLst>
        </pc:spChg>
        <pc:spChg chg="mod">
          <ac:chgData name="Emmet Noman (27587991)" userId="5cbb7f5a-20e9-40b8-b75b-fd919cbf827b" providerId="ADAL" clId="{DAE78095-DF3E-432E-9399-53C262C046CC}" dt="2024-01-04T01:27:28.444" v="50" actId="20577"/>
          <ac:spMkLst>
            <pc:docMk/>
            <pc:sldMk cId="2806585663" sldId="272"/>
            <ac:spMk id="31" creationId="{81625699-A753-DD0D-5D61-E11EBF92C30C}"/>
          </ac:spMkLst>
        </pc:spChg>
        <pc:spChg chg="del">
          <ac:chgData name="Emmet Noman (27587991)" userId="5cbb7f5a-20e9-40b8-b75b-fd919cbf827b" providerId="ADAL" clId="{DAE78095-DF3E-432E-9399-53C262C046CC}" dt="2024-01-04T01:27:34.015" v="52" actId="478"/>
          <ac:spMkLst>
            <pc:docMk/>
            <pc:sldMk cId="2806585663" sldId="272"/>
            <ac:spMk id="36" creationId="{616AA3CB-B119-2904-0E19-F3FCE6DEC8AA}"/>
          </ac:spMkLst>
        </pc:spChg>
        <pc:picChg chg="del">
          <ac:chgData name="Emmet Noman (27587991)" userId="5cbb7f5a-20e9-40b8-b75b-fd919cbf827b" providerId="ADAL" clId="{DAE78095-DF3E-432E-9399-53C262C046CC}" dt="2024-01-04T01:27:36.934" v="55" actId="478"/>
          <ac:picMkLst>
            <pc:docMk/>
            <pc:sldMk cId="2806585663" sldId="272"/>
            <ac:picMk id="11" creationId="{2488370F-C5D7-98EE-F015-96E71BC16101}"/>
          </ac:picMkLst>
        </pc:picChg>
        <pc:picChg chg="add mod">
          <ac:chgData name="Emmet Noman (27587991)" userId="5cbb7f5a-20e9-40b8-b75b-fd919cbf827b" providerId="ADAL" clId="{DAE78095-DF3E-432E-9399-53C262C046CC}" dt="2024-01-04T01:40:15.871" v="853" actId="1076"/>
          <ac:picMkLst>
            <pc:docMk/>
            <pc:sldMk cId="2806585663" sldId="272"/>
            <ac:picMk id="12" creationId="{3EC50167-19D2-93AB-DEE0-FF9537B56048}"/>
          </ac:picMkLst>
        </pc:picChg>
        <pc:picChg chg="del">
          <ac:chgData name="Emmet Noman (27587991)" userId="5cbb7f5a-20e9-40b8-b75b-fd919cbf827b" providerId="ADAL" clId="{DAE78095-DF3E-432E-9399-53C262C046CC}" dt="2024-01-04T01:27:36.614" v="54" actId="478"/>
          <ac:picMkLst>
            <pc:docMk/>
            <pc:sldMk cId="2806585663" sldId="272"/>
            <ac:picMk id="23" creationId="{CC19C4AB-8F3C-4F31-D338-D8508D08E54F}"/>
          </ac:picMkLst>
        </pc:picChg>
      </pc:sldChg>
      <pc:sldChg chg="addSp modSp add mod">
        <pc:chgData name="Emmet Noman (27587991)" userId="5cbb7f5a-20e9-40b8-b75b-fd919cbf827b" providerId="ADAL" clId="{DAE78095-DF3E-432E-9399-53C262C046CC}" dt="2024-01-04T03:17:31.071" v="5842" actId="20577"/>
        <pc:sldMkLst>
          <pc:docMk/>
          <pc:sldMk cId="4291671986" sldId="273"/>
        </pc:sldMkLst>
        <pc:spChg chg="mod">
          <ac:chgData name="Emmet Noman (27587991)" userId="5cbb7f5a-20e9-40b8-b75b-fd919cbf827b" providerId="ADAL" clId="{DAE78095-DF3E-432E-9399-53C262C046CC}" dt="2024-01-04T02:45:46.397" v="4357" actId="27636"/>
          <ac:spMkLst>
            <pc:docMk/>
            <pc:sldMk cId="4291671986" sldId="273"/>
            <ac:spMk id="2" creationId="{E55C3EF9-88DD-44EF-E9AA-EF24E60EA8A7}"/>
          </ac:spMkLst>
        </pc:spChg>
        <pc:spChg chg="add mod">
          <ac:chgData name="Emmet Noman (27587991)" userId="5cbb7f5a-20e9-40b8-b75b-fd919cbf827b" providerId="ADAL" clId="{DAE78095-DF3E-432E-9399-53C262C046CC}" dt="2024-01-04T02:14:53.432" v="3443" actId="122"/>
          <ac:spMkLst>
            <pc:docMk/>
            <pc:sldMk cId="4291671986" sldId="273"/>
            <ac:spMk id="5" creationId="{56DE1BAB-B863-B107-6905-14BBC9BCA4A2}"/>
          </ac:spMkLst>
        </pc:spChg>
        <pc:spChg chg="mod">
          <ac:chgData name="Emmet Noman (27587991)" userId="5cbb7f5a-20e9-40b8-b75b-fd919cbf827b" providerId="ADAL" clId="{DAE78095-DF3E-432E-9399-53C262C046CC}" dt="2024-01-04T03:17:31.071" v="5842" actId="20577"/>
          <ac:spMkLst>
            <pc:docMk/>
            <pc:sldMk cId="4291671986" sldId="273"/>
            <ac:spMk id="14" creationId="{F81E2BC6-9B4D-2E88-4FFF-375818FFADC7}"/>
          </ac:spMkLst>
        </pc:spChg>
        <pc:spChg chg="mod">
          <ac:chgData name="Emmet Noman (27587991)" userId="5cbb7f5a-20e9-40b8-b75b-fd919cbf827b" providerId="ADAL" clId="{DAE78095-DF3E-432E-9399-53C262C046CC}" dt="2024-01-04T02:18:48.943" v="3650" actId="20577"/>
          <ac:spMkLst>
            <pc:docMk/>
            <pc:sldMk cId="4291671986" sldId="273"/>
            <ac:spMk id="21" creationId="{207C049F-9C2E-8DF3-C7B5-7B5431D364E6}"/>
          </ac:spMkLst>
        </pc:spChg>
        <pc:spChg chg="mod">
          <ac:chgData name="Emmet Noman (27587991)" userId="5cbb7f5a-20e9-40b8-b75b-fd919cbf827b" providerId="ADAL" clId="{DAE78095-DF3E-432E-9399-53C262C046CC}" dt="2024-01-04T03:17:01.292" v="5835" actId="13926"/>
          <ac:spMkLst>
            <pc:docMk/>
            <pc:sldMk cId="4291671986" sldId="273"/>
            <ac:spMk id="25" creationId="{1EA78435-C06B-E73F-6CAC-D587F592797C}"/>
          </ac:spMkLst>
        </pc:spChg>
        <pc:spChg chg="mod">
          <ac:chgData name="Emmet Noman (27587991)" userId="5cbb7f5a-20e9-40b8-b75b-fd919cbf827b" providerId="ADAL" clId="{DAE78095-DF3E-432E-9399-53C262C046CC}" dt="2024-01-04T03:17:17.607" v="5837" actId="13926"/>
          <ac:spMkLst>
            <pc:docMk/>
            <pc:sldMk cId="4291671986" sldId="273"/>
            <ac:spMk id="36" creationId="{616AA3CB-B119-2904-0E19-F3FCE6DEC8AA}"/>
          </ac:spMkLst>
        </pc:spChg>
        <pc:picChg chg="add mod">
          <ac:chgData name="Emmet Noman (27587991)" userId="5cbb7f5a-20e9-40b8-b75b-fd919cbf827b" providerId="ADAL" clId="{DAE78095-DF3E-432E-9399-53C262C046CC}" dt="2024-01-04T02:14:28.085" v="3432" actId="1076"/>
          <ac:picMkLst>
            <pc:docMk/>
            <pc:sldMk cId="4291671986" sldId="273"/>
            <ac:picMk id="4" creationId="{02A093A4-806C-F21D-7DE9-CC90EC76AEE2}"/>
          </ac:picMkLst>
        </pc:picChg>
      </pc:sldChg>
      <pc:sldChg chg="addSp delSp modSp add mod">
        <pc:chgData name="Emmet Noman (27587991)" userId="5cbb7f5a-20e9-40b8-b75b-fd919cbf827b" providerId="ADAL" clId="{DAE78095-DF3E-432E-9399-53C262C046CC}" dt="2024-01-04T05:03:01.453" v="11787" actId="20577"/>
        <pc:sldMkLst>
          <pc:docMk/>
          <pc:sldMk cId="1856750798" sldId="274"/>
        </pc:sldMkLst>
        <pc:spChg chg="mod">
          <ac:chgData name="Emmet Noman (27587991)" userId="5cbb7f5a-20e9-40b8-b75b-fd919cbf827b" providerId="ADAL" clId="{DAE78095-DF3E-432E-9399-53C262C046CC}" dt="2024-01-04T03:02:50.209" v="4575" actId="20577"/>
          <ac:spMkLst>
            <pc:docMk/>
            <pc:sldMk cId="1856750798" sldId="274"/>
            <ac:spMk id="2" creationId="{E55C3EF9-88DD-44EF-E9AA-EF24E60EA8A7}"/>
          </ac:spMkLst>
        </pc:spChg>
        <pc:spChg chg="mod">
          <ac:chgData name="Emmet Noman (27587991)" userId="5cbb7f5a-20e9-40b8-b75b-fd919cbf827b" providerId="ADAL" clId="{DAE78095-DF3E-432E-9399-53C262C046CC}" dt="2024-01-04T03:03:29.546" v="4606" actId="1076"/>
          <ac:spMkLst>
            <pc:docMk/>
            <pc:sldMk cId="1856750798" sldId="274"/>
            <ac:spMk id="5" creationId="{56DE1BAB-B863-B107-6905-14BBC9BCA4A2}"/>
          </ac:spMkLst>
        </pc:spChg>
        <pc:spChg chg="mod">
          <ac:chgData name="Emmet Noman (27587991)" userId="5cbb7f5a-20e9-40b8-b75b-fd919cbf827b" providerId="ADAL" clId="{DAE78095-DF3E-432E-9399-53C262C046CC}" dt="2024-01-04T03:10:12.830" v="5335" actId="20577"/>
          <ac:spMkLst>
            <pc:docMk/>
            <pc:sldMk cId="1856750798" sldId="274"/>
            <ac:spMk id="14" creationId="{F81E2BC6-9B4D-2E88-4FFF-375818FFADC7}"/>
          </ac:spMkLst>
        </pc:spChg>
        <pc:spChg chg="mod">
          <ac:chgData name="Emmet Noman (27587991)" userId="5cbb7f5a-20e9-40b8-b75b-fd919cbf827b" providerId="ADAL" clId="{DAE78095-DF3E-432E-9399-53C262C046CC}" dt="2024-01-04T03:15:34.329" v="5811" actId="20577"/>
          <ac:spMkLst>
            <pc:docMk/>
            <pc:sldMk cId="1856750798" sldId="274"/>
            <ac:spMk id="21" creationId="{207C049F-9C2E-8DF3-C7B5-7B5431D364E6}"/>
          </ac:spMkLst>
        </pc:spChg>
        <pc:spChg chg="mod">
          <ac:chgData name="Emmet Noman (27587991)" userId="5cbb7f5a-20e9-40b8-b75b-fd919cbf827b" providerId="ADAL" clId="{DAE78095-DF3E-432E-9399-53C262C046CC}" dt="2024-01-04T03:15:45.401" v="5812" actId="20577"/>
          <ac:spMkLst>
            <pc:docMk/>
            <pc:sldMk cId="1856750798" sldId="274"/>
            <ac:spMk id="25" creationId="{1EA78435-C06B-E73F-6CAC-D587F592797C}"/>
          </ac:spMkLst>
        </pc:spChg>
        <pc:spChg chg="add del">
          <ac:chgData name="Emmet Noman (27587991)" userId="5cbb7f5a-20e9-40b8-b75b-fd919cbf827b" providerId="ADAL" clId="{DAE78095-DF3E-432E-9399-53C262C046CC}" dt="2024-01-04T03:14:39.219" v="5709"/>
          <ac:spMkLst>
            <pc:docMk/>
            <pc:sldMk cId="1856750798" sldId="274"/>
            <ac:spMk id="29" creationId="{3ED4D655-D83A-8FEF-FC0A-D5B3A0C238CE}"/>
          </ac:spMkLst>
        </pc:spChg>
        <pc:spChg chg="mod">
          <ac:chgData name="Emmet Noman (27587991)" userId="5cbb7f5a-20e9-40b8-b75b-fd919cbf827b" providerId="ADAL" clId="{DAE78095-DF3E-432E-9399-53C262C046CC}" dt="2024-01-04T02:45:58.346" v="4360" actId="20577"/>
          <ac:spMkLst>
            <pc:docMk/>
            <pc:sldMk cId="1856750798" sldId="274"/>
            <ac:spMk id="31" creationId="{81625699-A753-DD0D-5D61-E11EBF92C30C}"/>
          </ac:spMkLst>
        </pc:spChg>
        <pc:spChg chg="mod">
          <ac:chgData name="Emmet Noman (27587991)" userId="5cbb7f5a-20e9-40b8-b75b-fd919cbf827b" providerId="ADAL" clId="{DAE78095-DF3E-432E-9399-53C262C046CC}" dt="2024-01-04T05:03:01.453" v="11787" actId="20577"/>
          <ac:spMkLst>
            <pc:docMk/>
            <pc:sldMk cId="1856750798" sldId="274"/>
            <ac:spMk id="36" creationId="{616AA3CB-B119-2904-0E19-F3FCE6DEC8AA}"/>
          </ac:spMkLst>
        </pc:spChg>
        <pc:grpChg chg="mod">
          <ac:chgData name="Emmet Noman (27587991)" userId="5cbb7f5a-20e9-40b8-b75b-fd919cbf827b" providerId="ADAL" clId="{DAE78095-DF3E-432E-9399-53C262C046CC}" dt="2024-01-04T03:09:44.006" v="5271"/>
          <ac:grpSpMkLst>
            <pc:docMk/>
            <pc:sldMk cId="1856750798" sldId="274"/>
            <ac:grpSpMk id="12" creationId="{99E5F5C8-11B9-A831-B718-BBE7CF68F9A7}"/>
          </ac:grpSpMkLst>
        </pc:grpChg>
        <pc:grpChg chg="mod">
          <ac:chgData name="Emmet Noman (27587991)" userId="5cbb7f5a-20e9-40b8-b75b-fd919cbf827b" providerId="ADAL" clId="{DAE78095-DF3E-432E-9399-53C262C046CC}" dt="2024-01-04T03:09:50.407" v="5274"/>
          <ac:grpSpMkLst>
            <pc:docMk/>
            <pc:sldMk cId="1856750798" sldId="274"/>
            <ac:grpSpMk id="22" creationId="{0F5A3570-7079-B868-9C74-E64159054042}"/>
          </ac:grpSpMkLst>
        </pc:grpChg>
        <pc:grpChg chg="mod">
          <ac:chgData name="Emmet Noman (27587991)" userId="5cbb7f5a-20e9-40b8-b75b-fd919cbf827b" providerId="ADAL" clId="{DAE78095-DF3E-432E-9399-53C262C046CC}" dt="2024-01-04T03:09:53.426" v="5277"/>
          <ac:grpSpMkLst>
            <pc:docMk/>
            <pc:sldMk cId="1856750798" sldId="274"/>
            <ac:grpSpMk id="27" creationId="{E1264D05-2C28-43CE-4B9B-84D5D4946457}"/>
          </ac:grpSpMkLst>
        </pc:grpChg>
        <pc:picChg chg="del">
          <ac:chgData name="Emmet Noman (27587991)" userId="5cbb7f5a-20e9-40b8-b75b-fd919cbf827b" providerId="ADAL" clId="{DAE78095-DF3E-432E-9399-53C262C046CC}" dt="2024-01-04T03:03:14.706" v="4576" actId="478"/>
          <ac:picMkLst>
            <pc:docMk/>
            <pc:sldMk cId="1856750798" sldId="274"/>
            <ac:picMk id="4" creationId="{02A093A4-806C-F21D-7DE9-CC90EC76AEE2}"/>
          </ac:picMkLst>
        </pc:picChg>
        <pc:picChg chg="add mod">
          <ac:chgData name="Emmet Noman (27587991)" userId="5cbb7f5a-20e9-40b8-b75b-fd919cbf827b" providerId="ADAL" clId="{DAE78095-DF3E-432E-9399-53C262C046CC}" dt="2024-01-04T03:06:01.949" v="4948" actId="14100"/>
          <ac:picMkLst>
            <pc:docMk/>
            <pc:sldMk cId="1856750798" sldId="274"/>
            <ac:picMk id="6" creationId="{200919A8-4D88-FB98-B73E-0802205B31C7}"/>
          </ac:picMkLst>
        </pc:picChg>
        <pc:picChg chg="del">
          <ac:chgData name="Emmet Noman (27587991)" userId="5cbb7f5a-20e9-40b8-b75b-fd919cbf827b" providerId="ADAL" clId="{DAE78095-DF3E-432E-9399-53C262C046CC}" dt="2024-01-04T03:09:22.105" v="5261" actId="478"/>
          <ac:picMkLst>
            <pc:docMk/>
            <pc:sldMk cId="1856750798" sldId="274"/>
            <ac:picMk id="11" creationId="{2488370F-C5D7-98EE-F015-96E71BC16101}"/>
          </ac:picMkLst>
        </pc:picChg>
        <pc:picChg chg="del">
          <ac:chgData name="Emmet Noman (27587991)" userId="5cbb7f5a-20e9-40b8-b75b-fd919cbf827b" providerId="ADAL" clId="{DAE78095-DF3E-432E-9399-53C262C046CC}" dt="2024-01-04T03:09:21.603" v="5260" actId="478"/>
          <ac:picMkLst>
            <pc:docMk/>
            <pc:sldMk cId="1856750798" sldId="274"/>
            <ac:picMk id="23" creationId="{CC19C4AB-8F3C-4F31-D338-D8508D08E54F}"/>
          </ac:picMkLst>
        </pc:picChg>
        <pc:picChg chg="add mod">
          <ac:chgData name="Emmet Noman (27587991)" userId="5cbb7f5a-20e9-40b8-b75b-fd919cbf827b" providerId="ADAL" clId="{DAE78095-DF3E-432E-9399-53C262C046CC}" dt="2024-01-04T03:03:20.364" v="4579" actId="14100"/>
          <ac:picMkLst>
            <pc:docMk/>
            <pc:sldMk cId="1856750798" sldId="274"/>
            <ac:picMk id="2050" creationId="{2C71CC8E-054E-6B14-FCF8-E63C094BAF8E}"/>
          </ac:picMkLst>
        </pc:picChg>
        <pc:picChg chg="add mod">
          <ac:chgData name="Emmet Noman (27587991)" userId="5cbb7f5a-20e9-40b8-b75b-fd919cbf827b" providerId="ADAL" clId="{DAE78095-DF3E-432E-9399-53C262C046CC}" dt="2024-01-04T03:09:27.954" v="5265" actId="14100"/>
          <ac:picMkLst>
            <pc:docMk/>
            <pc:sldMk cId="1856750798" sldId="274"/>
            <ac:picMk id="2052" creationId="{F33E47A9-5930-6B05-5D7E-984F7B1DC9D6}"/>
          </ac:picMkLst>
        </pc:picChg>
        <pc:inkChg chg="add">
          <ac:chgData name="Emmet Noman (27587991)" userId="5cbb7f5a-20e9-40b8-b75b-fd919cbf827b" providerId="ADAL" clId="{DAE78095-DF3E-432E-9399-53C262C046CC}" dt="2024-01-04T03:09:34.350" v="5266" actId="9405"/>
          <ac:inkMkLst>
            <pc:docMk/>
            <pc:sldMk cId="1856750798" sldId="274"/>
            <ac:inkMk id="7" creationId="{4786188B-EB44-BD8E-5067-E9C9943F2564}"/>
          </ac:inkMkLst>
        </pc:inkChg>
        <pc:inkChg chg="add del">
          <ac:chgData name="Emmet Noman (27587991)" userId="5cbb7f5a-20e9-40b8-b75b-fd919cbf827b" providerId="ADAL" clId="{DAE78095-DF3E-432E-9399-53C262C046CC}" dt="2024-01-04T03:09:40.728" v="5268" actId="9405"/>
          <ac:inkMkLst>
            <pc:docMk/>
            <pc:sldMk cId="1856750798" sldId="274"/>
            <ac:inkMk id="8" creationId="{AF8BDB92-C7DA-6CEB-815F-420ABB52E8D6}"/>
          </ac:inkMkLst>
        </pc:inkChg>
        <pc:inkChg chg="add mod">
          <ac:chgData name="Emmet Noman (27587991)" userId="5cbb7f5a-20e9-40b8-b75b-fd919cbf827b" providerId="ADAL" clId="{DAE78095-DF3E-432E-9399-53C262C046CC}" dt="2024-01-04T03:09:44.006" v="5271"/>
          <ac:inkMkLst>
            <pc:docMk/>
            <pc:sldMk cId="1856750798" sldId="274"/>
            <ac:inkMk id="9" creationId="{1FF8FA96-C674-47FD-01FB-33EB5B201D71}"/>
          </ac:inkMkLst>
        </pc:inkChg>
        <pc:inkChg chg="add mod">
          <ac:chgData name="Emmet Noman (27587991)" userId="5cbb7f5a-20e9-40b8-b75b-fd919cbf827b" providerId="ADAL" clId="{DAE78095-DF3E-432E-9399-53C262C046CC}" dt="2024-01-04T03:09:44.006" v="5271"/>
          <ac:inkMkLst>
            <pc:docMk/>
            <pc:sldMk cId="1856750798" sldId="274"/>
            <ac:inkMk id="10" creationId="{B6C98B82-EB59-E958-A3EF-1D3BF836FD1A}"/>
          </ac:inkMkLst>
        </pc:inkChg>
        <pc:inkChg chg="add mod">
          <ac:chgData name="Emmet Noman (27587991)" userId="5cbb7f5a-20e9-40b8-b75b-fd919cbf827b" providerId="ADAL" clId="{DAE78095-DF3E-432E-9399-53C262C046CC}" dt="2024-01-04T03:09:50.407" v="5274"/>
          <ac:inkMkLst>
            <pc:docMk/>
            <pc:sldMk cId="1856750798" sldId="274"/>
            <ac:inkMk id="13" creationId="{A3662999-EFC2-0279-AB22-A1E000062E8A}"/>
          </ac:inkMkLst>
        </pc:inkChg>
        <pc:inkChg chg="add mod">
          <ac:chgData name="Emmet Noman (27587991)" userId="5cbb7f5a-20e9-40b8-b75b-fd919cbf827b" providerId="ADAL" clId="{DAE78095-DF3E-432E-9399-53C262C046CC}" dt="2024-01-04T03:09:50.407" v="5274"/>
          <ac:inkMkLst>
            <pc:docMk/>
            <pc:sldMk cId="1856750798" sldId="274"/>
            <ac:inkMk id="20" creationId="{A62C54B4-5F4A-1416-1EF0-DD32830139B1}"/>
          </ac:inkMkLst>
        </pc:inkChg>
        <pc:inkChg chg="add mod">
          <ac:chgData name="Emmet Noman (27587991)" userId="5cbb7f5a-20e9-40b8-b75b-fd919cbf827b" providerId="ADAL" clId="{DAE78095-DF3E-432E-9399-53C262C046CC}" dt="2024-01-04T03:09:53.426" v="5277"/>
          <ac:inkMkLst>
            <pc:docMk/>
            <pc:sldMk cId="1856750798" sldId="274"/>
            <ac:inkMk id="24" creationId="{A5E16B47-9319-D5BE-6C3B-C3236B786C66}"/>
          </ac:inkMkLst>
        </pc:inkChg>
        <pc:inkChg chg="add mod">
          <ac:chgData name="Emmet Noman (27587991)" userId="5cbb7f5a-20e9-40b8-b75b-fd919cbf827b" providerId="ADAL" clId="{DAE78095-DF3E-432E-9399-53C262C046CC}" dt="2024-01-04T03:09:53.426" v="5277"/>
          <ac:inkMkLst>
            <pc:docMk/>
            <pc:sldMk cId="1856750798" sldId="274"/>
            <ac:inkMk id="26" creationId="{B8AEA9A0-E76D-5F9C-6E64-F13311CD82DC}"/>
          </ac:inkMkLst>
        </pc:inkChg>
      </pc:sldChg>
      <pc:sldChg chg="addSp delSp modSp add mod">
        <pc:chgData name="Emmet Noman (27587991)" userId="5cbb7f5a-20e9-40b8-b75b-fd919cbf827b" providerId="ADAL" clId="{DAE78095-DF3E-432E-9399-53C262C046CC}" dt="2024-01-04T09:26:47.888" v="12561" actId="20577"/>
        <pc:sldMkLst>
          <pc:docMk/>
          <pc:sldMk cId="488570479" sldId="275"/>
        </pc:sldMkLst>
        <pc:spChg chg="mod">
          <ac:chgData name="Emmet Noman (27587991)" userId="5cbb7f5a-20e9-40b8-b75b-fd919cbf827b" providerId="ADAL" clId="{DAE78095-DF3E-432E-9399-53C262C046CC}" dt="2024-01-04T03:16:03.075" v="5816" actId="20577"/>
          <ac:spMkLst>
            <pc:docMk/>
            <pc:sldMk cId="488570479" sldId="275"/>
            <ac:spMk id="2" creationId="{E55C3EF9-88DD-44EF-E9AA-EF24E60EA8A7}"/>
          </ac:spMkLst>
        </pc:spChg>
        <pc:spChg chg="add mod">
          <ac:chgData name="Emmet Noman (27587991)" userId="5cbb7f5a-20e9-40b8-b75b-fd919cbf827b" providerId="ADAL" clId="{DAE78095-DF3E-432E-9399-53C262C046CC}" dt="2024-01-04T03:39:20.728" v="7202" actId="20577"/>
          <ac:spMkLst>
            <pc:docMk/>
            <pc:sldMk cId="488570479" sldId="275"/>
            <ac:spMk id="3" creationId="{53D761FA-CE08-1A17-5E6E-068636031CE6}"/>
          </ac:spMkLst>
        </pc:spChg>
        <pc:spChg chg="add del mod">
          <ac:chgData name="Emmet Noman (27587991)" userId="5cbb7f5a-20e9-40b8-b75b-fd919cbf827b" providerId="ADAL" clId="{DAE78095-DF3E-432E-9399-53C262C046CC}" dt="2024-01-04T03:41:49.881" v="7440"/>
          <ac:spMkLst>
            <pc:docMk/>
            <pc:sldMk cId="488570479" sldId="275"/>
            <ac:spMk id="4" creationId="{E5D6D4D6-C1E2-73AF-A5E1-1126E6249951}"/>
          </ac:spMkLst>
        </pc:spChg>
        <pc:spChg chg="mod">
          <ac:chgData name="Emmet Noman (27587991)" userId="5cbb7f5a-20e9-40b8-b75b-fd919cbf827b" providerId="ADAL" clId="{DAE78095-DF3E-432E-9399-53C262C046CC}" dt="2024-01-04T03:16:09.066" v="5829" actId="20577"/>
          <ac:spMkLst>
            <pc:docMk/>
            <pc:sldMk cId="488570479" sldId="275"/>
            <ac:spMk id="5" creationId="{56DE1BAB-B863-B107-6905-14BBC9BCA4A2}"/>
          </ac:spMkLst>
        </pc:spChg>
        <pc:spChg chg="mod">
          <ac:chgData name="Emmet Noman (27587991)" userId="5cbb7f5a-20e9-40b8-b75b-fd919cbf827b" providerId="ADAL" clId="{DAE78095-DF3E-432E-9399-53C262C046CC}" dt="2024-01-04T05:06:15.066" v="11877" actId="13926"/>
          <ac:spMkLst>
            <pc:docMk/>
            <pc:sldMk cId="488570479" sldId="275"/>
            <ac:spMk id="14" creationId="{F81E2BC6-9B4D-2E88-4FFF-375818FFADC7}"/>
          </ac:spMkLst>
        </pc:spChg>
        <pc:spChg chg="del mod">
          <ac:chgData name="Emmet Noman (27587991)" userId="5cbb7f5a-20e9-40b8-b75b-fd919cbf827b" providerId="ADAL" clId="{DAE78095-DF3E-432E-9399-53C262C046CC}" dt="2024-01-04T04:17:54.149" v="7830"/>
          <ac:spMkLst>
            <pc:docMk/>
            <pc:sldMk cId="488570479" sldId="275"/>
            <ac:spMk id="21" creationId="{207C049F-9C2E-8DF3-C7B5-7B5431D364E6}"/>
          </ac:spMkLst>
        </pc:spChg>
        <pc:spChg chg="mod">
          <ac:chgData name="Emmet Noman (27587991)" userId="5cbb7f5a-20e9-40b8-b75b-fd919cbf827b" providerId="ADAL" clId="{DAE78095-DF3E-432E-9399-53C262C046CC}" dt="2024-01-04T03:39:12.288" v="7198" actId="207"/>
          <ac:spMkLst>
            <pc:docMk/>
            <pc:sldMk cId="488570479" sldId="275"/>
            <ac:spMk id="25" creationId="{1EA78435-C06B-E73F-6CAC-D587F592797C}"/>
          </ac:spMkLst>
        </pc:spChg>
        <pc:spChg chg="mod">
          <ac:chgData name="Emmet Noman (27587991)" userId="5cbb7f5a-20e9-40b8-b75b-fd919cbf827b" providerId="ADAL" clId="{DAE78095-DF3E-432E-9399-53C262C046CC}" dt="2024-01-04T03:16:00.863" v="5815" actId="20577"/>
          <ac:spMkLst>
            <pc:docMk/>
            <pc:sldMk cId="488570479" sldId="275"/>
            <ac:spMk id="31" creationId="{81625699-A753-DD0D-5D61-E11EBF92C30C}"/>
          </ac:spMkLst>
        </pc:spChg>
        <pc:spChg chg="mod">
          <ac:chgData name="Emmet Noman (27587991)" userId="5cbb7f5a-20e9-40b8-b75b-fd919cbf827b" providerId="ADAL" clId="{DAE78095-DF3E-432E-9399-53C262C046CC}" dt="2024-01-04T09:26:47.888" v="12561" actId="20577"/>
          <ac:spMkLst>
            <pc:docMk/>
            <pc:sldMk cId="488570479" sldId="275"/>
            <ac:spMk id="36" creationId="{616AA3CB-B119-2904-0E19-F3FCE6DEC8AA}"/>
          </ac:spMkLst>
        </pc:spChg>
        <pc:grpChg chg="del">
          <ac:chgData name="Emmet Noman (27587991)" userId="5cbb7f5a-20e9-40b8-b75b-fd919cbf827b" providerId="ADAL" clId="{DAE78095-DF3E-432E-9399-53C262C046CC}" dt="2024-01-04T03:21:36.499" v="5910" actId="478"/>
          <ac:grpSpMkLst>
            <pc:docMk/>
            <pc:sldMk cId="488570479" sldId="275"/>
            <ac:grpSpMk id="12" creationId="{99E5F5C8-11B9-A831-B718-BBE7CF68F9A7}"/>
          </ac:grpSpMkLst>
        </pc:grpChg>
        <pc:picChg chg="del">
          <ac:chgData name="Emmet Noman (27587991)" userId="5cbb7f5a-20e9-40b8-b75b-fd919cbf827b" providerId="ADAL" clId="{DAE78095-DF3E-432E-9399-53C262C046CC}" dt="2024-01-04T03:27:44.536" v="5914" actId="478"/>
          <ac:picMkLst>
            <pc:docMk/>
            <pc:sldMk cId="488570479" sldId="275"/>
            <ac:picMk id="6" creationId="{200919A8-4D88-FB98-B73E-0802205B31C7}"/>
          </ac:picMkLst>
        </pc:picChg>
        <pc:picChg chg="add mod ord">
          <ac:chgData name="Emmet Noman (27587991)" userId="5cbb7f5a-20e9-40b8-b75b-fd919cbf827b" providerId="ADAL" clId="{DAE78095-DF3E-432E-9399-53C262C046CC}" dt="2024-01-04T04:58:17.605" v="11386" actId="1076"/>
          <ac:picMkLst>
            <pc:docMk/>
            <pc:sldMk cId="488570479" sldId="275"/>
            <ac:picMk id="11" creationId="{0F8E031D-7F3A-25B0-7E38-CE60A90D3CCE}"/>
          </ac:picMkLst>
        </pc:picChg>
        <pc:picChg chg="add mod">
          <ac:chgData name="Emmet Noman (27587991)" userId="5cbb7f5a-20e9-40b8-b75b-fd919cbf827b" providerId="ADAL" clId="{DAE78095-DF3E-432E-9399-53C262C046CC}" dt="2024-01-04T04:58:07.535" v="11383" actId="1076"/>
          <ac:picMkLst>
            <pc:docMk/>
            <pc:sldMk cId="488570479" sldId="275"/>
            <ac:picMk id="29" creationId="{887C143F-7C00-F497-426D-88EE1A92159A}"/>
          </ac:picMkLst>
        </pc:picChg>
        <pc:picChg chg="del">
          <ac:chgData name="Emmet Noman (27587991)" userId="5cbb7f5a-20e9-40b8-b75b-fd919cbf827b" providerId="ADAL" clId="{DAE78095-DF3E-432E-9399-53C262C046CC}" dt="2024-01-04T03:16:04.743" v="5817" actId="478"/>
          <ac:picMkLst>
            <pc:docMk/>
            <pc:sldMk cId="488570479" sldId="275"/>
            <ac:picMk id="2050" creationId="{2C71CC8E-054E-6B14-FCF8-E63C094BAF8E}"/>
          </ac:picMkLst>
        </pc:picChg>
        <pc:picChg chg="del">
          <ac:chgData name="Emmet Noman (27587991)" userId="5cbb7f5a-20e9-40b8-b75b-fd919cbf827b" providerId="ADAL" clId="{DAE78095-DF3E-432E-9399-53C262C046CC}" dt="2024-01-04T03:21:33.267" v="5908" actId="478"/>
          <ac:picMkLst>
            <pc:docMk/>
            <pc:sldMk cId="488570479" sldId="275"/>
            <ac:picMk id="2052" creationId="{F33E47A9-5930-6B05-5D7E-984F7B1DC9D6}"/>
          </ac:picMkLst>
        </pc:picChg>
        <pc:picChg chg="add mod">
          <ac:chgData name="Emmet Noman (27587991)" userId="5cbb7f5a-20e9-40b8-b75b-fd919cbf827b" providerId="ADAL" clId="{DAE78095-DF3E-432E-9399-53C262C046CC}" dt="2024-01-04T03:20:59.512" v="5905" actId="1076"/>
          <ac:picMkLst>
            <pc:docMk/>
            <pc:sldMk cId="488570479" sldId="275"/>
            <ac:picMk id="3074" creationId="{B802C35A-96C7-FEE0-5E68-A2C89C6A2172}"/>
          </ac:picMkLst>
        </pc:picChg>
        <pc:inkChg chg="del">
          <ac:chgData name="Emmet Noman (27587991)" userId="5cbb7f5a-20e9-40b8-b75b-fd919cbf827b" providerId="ADAL" clId="{DAE78095-DF3E-432E-9399-53C262C046CC}" dt="2024-01-04T03:21:35.592" v="5909" actId="478"/>
          <ac:inkMkLst>
            <pc:docMk/>
            <pc:sldMk cId="488570479" sldId="275"/>
            <ac:inkMk id="7" creationId="{4786188B-EB44-BD8E-5067-E9C9943F2564}"/>
          </ac:inkMkLst>
        </pc:inkChg>
        <pc:inkChg chg="add del">
          <ac:chgData name="Emmet Noman (27587991)" userId="5cbb7f5a-20e9-40b8-b75b-fd919cbf827b" providerId="ADAL" clId="{DAE78095-DF3E-432E-9399-53C262C046CC}" dt="2024-01-04T04:58:34.234" v="11388" actId="9405"/>
          <ac:inkMkLst>
            <pc:docMk/>
            <pc:sldMk cId="488570479" sldId="275"/>
            <ac:inkMk id="30" creationId="{FAE8773B-E108-F353-2770-962727C4A3F8}"/>
          </ac:inkMkLst>
        </pc:inkChg>
        <pc:inkChg chg="add">
          <ac:chgData name="Emmet Noman (27587991)" userId="5cbb7f5a-20e9-40b8-b75b-fd919cbf827b" providerId="ADAL" clId="{DAE78095-DF3E-432E-9399-53C262C046CC}" dt="2024-01-04T04:58:41.882" v="11389" actId="9405"/>
          <ac:inkMkLst>
            <pc:docMk/>
            <pc:sldMk cId="488570479" sldId="275"/>
            <ac:inkMk id="32" creationId="{3248E7FB-4CF0-3AAC-D1E2-D4D20CC7707D}"/>
          </ac:inkMkLst>
        </pc:inkChg>
        <pc:inkChg chg="add">
          <ac:chgData name="Emmet Noman (27587991)" userId="5cbb7f5a-20e9-40b8-b75b-fd919cbf827b" providerId="ADAL" clId="{DAE78095-DF3E-432E-9399-53C262C046CC}" dt="2024-01-04T04:58:45.291" v="11390" actId="9405"/>
          <ac:inkMkLst>
            <pc:docMk/>
            <pc:sldMk cId="488570479" sldId="275"/>
            <ac:inkMk id="33" creationId="{3072C160-590E-9C43-7075-AB39A1E1FFEC}"/>
          </ac:inkMkLst>
        </pc:inkChg>
        <pc:inkChg chg="add del">
          <ac:chgData name="Emmet Noman (27587991)" userId="5cbb7f5a-20e9-40b8-b75b-fd919cbf827b" providerId="ADAL" clId="{DAE78095-DF3E-432E-9399-53C262C046CC}" dt="2024-01-04T04:58:50.187" v="11392" actId="9405"/>
          <ac:inkMkLst>
            <pc:docMk/>
            <pc:sldMk cId="488570479" sldId="275"/>
            <ac:inkMk id="34" creationId="{BFAEFEF2-8D61-E674-B81A-CB4590E33F72}"/>
          </ac:inkMkLst>
        </pc:inkChg>
        <pc:inkChg chg="add">
          <ac:chgData name="Emmet Noman (27587991)" userId="5cbb7f5a-20e9-40b8-b75b-fd919cbf827b" providerId="ADAL" clId="{DAE78095-DF3E-432E-9399-53C262C046CC}" dt="2024-01-04T04:58:53.137" v="11393" actId="9405"/>
          <ac:inkMkLst>
            <pc:docMk/>
            <pc:sldMk cId="488570479" sldId="275"/>
            <ac:inkMk id="35" creationId="{C793F206-CDD6-FC46-4BCF-C3EB6ED74B3D}"/>
          </ac:inkMkLst>
        </pc:inkChg>
      </pc:sldChg>
      <pc:sldChg chg="addSp delSp modSp add mod">
        <pc:chgData name="Emmet Noman (27587991)" userId="5cbb7f5a-20e9-40b8-b75b-fd919cbf827b" providerId="ADAL" clId="{DAE78095-DF3E-432E-9399-53C262C046CC}" dt="2024-01-04T05:21:50.046" v="12372" actId="20577"/>
        <pc:sldMkLst>
          <pc:docMk/>
          <pc:sldMk cId="3854864918" sldId="276"/>
        </pc:sldMkLst>
        <pc:spChg chg="mod">
          <ac:chgData name="Emmet Noman (27587991)" userId="5cbb7f5a-20e9-40b8-b75b-fd919cbf827b" providerId="ADAL" clId="{DAE78095-DF3E-432E-9399-53C262C046CC}" dt="2024-01-04T04:28:35.016" v="8311" actId="20577"/>
          <ac:spMkLst>
            <pc:docMk/>
            <pc:sldMk cId="3854864918" sldId="276"/>
            <ac:spMk id="2" creationId="{E55C3EF9-88DD-44EF-E9AA-EF24E60EA8A7}"/>
          </ac:spMkLst>
        </pc:spChg>
        <pc:spChg chg="del">
          <ac:chgData name="Emmet Noman (27587991)" userId="5cbb7f5a-20e9-40b8-b75b-fd919cbf827b" providerId="ADAL" clId="{DAE78095-DF3E-432E-9399-53C262C046CC}" dt="2024-01-04T04:37:17.262" v="9483" actId="478"/>
          <ac:spMkLst>
            <pc:docMk/>
            <pc:sldMk cId="3854864918" sldId="276"/>
            <ac:spMk id="3" creationId="{53D761FA-CE08-1A17-5E6E-068636031CE6}"/>
          </ac:spMkLst>
        </pc:spChg>
        <pc:spChg chg="mod">
          <ac:chgData name="Emmet Noman (27587991)" userId="5cbb7f5a-20e9-40b8-b75b-fd919cbf827b" providerId="ADAL" clId="{DAE78095-DF3E-432E-9399-53C262C046CC}" dt="2024-01-04T04:37:57.446" v="9514" actId="20577"/>
          <ac:spMkLst>
            <pc:docMk/>
            <pc:sldMk cId="3854864918" sldId="276"/>
            <ac:spMk id="5" creationId="{56DE1BAB-B863-B107-6905-14BBC9BCA4A2}"/>
          </ac:spMkLst>
        </pc:spChg>
        <pc:spChg chg="add mod">
          <ac:chgData name="Emmet Noman (27587991)" userId="5cbb7f5a-20e9-40b8-b75b-fd919cbf827b" providerId="ADAL" clId="{DAE78095-DF3E-432E-9399-53C262C046CC}" dt="2024-01-04T05:21:50.046" v="12372" actId="20577"/>
          <ac:spMkLst>
            <pc:docMk/>
            <pc:sldMk cId="3854864918" sldId="276"/>
            <ac:spMk id="7" creationId="{8A6285E0-3FB4-AF2A-ED85-F6DEF4F53AB0}"/>
          </ac:spMkLst>
        </pc:spChg>
        <pc:spChg chg="del mod">
          <ac:chgData name="Emmet Noman (27587991)" userId="5cbb7f5a-20e9-40b8-b75b-fd919cbf827b" providerId="ADAL" clId="{DAE78095-DF3E-432E-9399-53C262C046CC}" dt="2024-01-04T04:37:15.210" v="9482"/>
          <ac:spMkLst>
            <pc:docMk/>
            <pc:sldMk cId="3854864918" sldId="276"/>
            <ac:spMk id="14" creationId="{F81E2BC6-9B4D-2E88-4FFF-375818FFADC7}"/>
          </ac:spMkLst>
        </pc:spChg>
        <pc:spChg chg="mod">
          <ac:chgData name="Emmet Noman (27587991)" userId="5cbb7f5a-20e9-40b8-b75b-fd919cbf827b" providerId="ADAL" clId="{DAE78095-DF3E-432E-9399-53C262C046CC}" dt="2024-01-04T05:06:58.647" v="11879" actId="21"/>
          <ac:spMkLst>
            <pc:docMk/>
            <pc:sldMk cId="3854864918" sldId="276"/>
            <ac:spMk id="25" creationId="{1EA78435-C06B-E73F-6CAC-D587F592797C}"/>
          </ac:spMkLst>
        </pc:spChg>
        <pc:spChg chg="mod">
          <ac:chgData name="Emmet Noman (27587991)" userId="5cbb7f5a-20e9-40b8-b75b-fd919cbf827b" providerId="ADAL" clId="{DAE78095-DF3E-432E-9399-53C262C046CC}" dt="2024-01-04T04:28:25.118" v="8310" actId="20577"/>
          <ac:spMkLst>
            <pc:docMk/>
            <pc:sldMk cId="3854864918" sldId="276"/>
            <ac:spMk id="31" creationId="{81625699-A753-DD0D-5D61-E11EBF92C30C}"/>
          </ac:spMkLst>
        </pc:spChg>
        <pc:spChg chg="mod">
          <ac:chgData name="Emmet Noman (27587991)" userId="5cbb7f5a-20e9-40b8-b75b-fd919cbf827b" providerId="ADAL" clId="{DAE78095-DF3E-432E-9399-53C262C046CC}" dt="2024-01-04T05:21:37.115" v="12359" actId="1076"/>
          <ac:spMkLst>
            <pc:docMk/>
            <pc:sldMk cId="3854864918" sldId="276"/>
            <ac:spMk id="36" creationId="{616AA3CB-B119-2904-0E19-F3FCE6DEC8AA}"/>
          </ac:spMkLst>
        </pc:spChg>
        <pc:spChg chg="add mod">
          <ac:chgData name="Emmet Noman (27587991)" userId="5cbb7f5a-20e9-40b8-b75b-fd919cbf827b" providerId="ADAL" clId="{DAE78095-DF3E-432E-9399-53C262C046CC}" dt="2024-01-04T05:09:36.748" v="11939" actId="14100"/>
          <ac:spMkLst>
            <pc:docMk/>
            <pc:sldMk cId="3854864918" sldId="276"/>
            <ac:spMk id="37" creationId="{01438BEE-787F-C135-7508-A3C10C6263EE}"/>
          </ac:spMkLst>
        </pc:spChg>
        <pc:spChg chg="add del mod">
          <ac:chgData name="Emmet Noman (27587991)" userId="5cbb7f5a-20e9-40b8-b75b-fd919cbf827b" providerId="ADAL" clId="{DAE78095-DF3E-432E-9399-53C262C046CC}" dt="2024-01-04T05:08:05.310" v="11928" actId="478"/>
          <ac:spMkLst>
            <pc:docMk/>
            <pc:sldMk cId="3854864918" sldId="276"/>
            <ac:spMk id="38" creationId="{1C94B336-597F-91FA-1EB1-CECB4F28EA6E}"/>
          </ac:spMkLst>
        </pc:spChg>
        <pc:spChg chg="add del mod">
          <ac:chgData name="Emmet Noman (27587991)" userId="5cbb7f5a-20e9-40b8-b75b-fd919cbf827b" providerId="ADAL" clId="{DAE78095-DF3E-432E-9399-53C262C046CC}" dt="2024-01-04T05:07:04.769" v="11882"/>
          <ac:spMkLst>
            <pc:docMk/>
            <pc:sldMk cId="3854864918" sldId="276"/>
            <ac:spMk id="39" creationId="{1E7D2394-625D-A9F2-8137-F98EF5BFEA26}"/>
          </ac:spMkLst>
        </pc:spChg>
        <pc:grpChg chg="mod">
          <ac:chgData name="Emmet Noman (27587991)" userId="5cbb7f5a-20e9-40b8-b75b-fd919cbf827b" providerId="ADAL" clId="{DAE78095-DF3E-432E-9399-53C262C046CC}" dt="2024-01-04T04:42:42.490" v="10070"/>
          <ac:grpSpMkLst>
            <pc:docMk/>
            <pc:sldMk cId="3854864918" sldId="276"/>
            <ac:grpSpMk id="10" creationId="{44277817-BB89-184A-27D4-32DC8763B8DD}"/>
          </ac:grpSpMkLst>
        </pc:grpChg>
        <pc:grpChg chg="del mod">
          <ac:chgData name="Emmet Noman (27587991)" userId="5cbb7f5a-20e9-40b8-b75b-fd919cbf827b" providerId="ADAL" clId="{DAE78095-DF3E-432E-9399-53C262C046CC}" dt="2024-01-04T04:42:46.093" v="10072"/>
          <ac:grpSpMkLst>
            <pc:docMk/>
            <pc:sldMk cId="3854864918" sldId="276"/>
            <ac:grpSpMk id="22" creationId="{0F5A3570-7079-B868-9C74-E64159054042}"/>
          </ac:grpSpMkLst>
        </pc:grpChg>
        <pc:grpChg chg="del mod">
          <ac:chgData name="Emmet Noman (27587991)" userId="5cbb7f5a-20e9-40b8-b75b-fd919cbf827b" providerId="ADAL" clId="{DAE78095-DF3E-432E-9399-53C262C046CC}" dt="2024-01-04T04:42:46.095" v="10074"/>
          <ac:grpSpMkLst>
            <pc:docMk/>
            <pc:sldMk cId="3854864918" sldId="276"/>
            <ac:grpSpMk id="27" creationId="{E1264D05-2C28-43CE-4B9B-84D5D4946457}"/>
          </ac:grpSpMkLst>
        </pc:grpChg>
        <pc:grpChg chg="mod">
          <ac:chgData name="Emmet Noman (27587991)" userId="5cbb7f5a-20e9-40b8-b75b-fd919cbf827b" providerId="ADAL" clId="{DAE78095-DF3E-432E-9399-53C262C046CC}" dt="2024-01-04T04:43:33.580" v="10088"/>
          <ac:grpSpMkLst>
            <pc:docMk/>
            <pc:sldMk cId="3854864918" sldId="276"/>
            <ac:grpSpMk id="33" creationId="{D0A271A9-791A-65B7-69E6-0ACF23BA69C5}"/>
          </ac:grpSpMkLst>
        </pc:grpChg>
        <pc:picChg chg="add mod">
          <ac:chgData name="Emmet Noman (27587991)" userId="5cbb7f5a-20e9-40b8-b75b-fd919cbf827b" providerId="ADAL" clId="{DAE78095-DF3E-432E-9399-53C262C046CC}" dt="2024-01-04T04:37:39.122" v="9490" actId="14100"/>
          <ac:picMkLst>
            <pc:docMk/>
            <pc:sldMk cId="3854864918" sldId="276"/>
            <ac:picMk id="6" creationId="{9D99C9C8-70B4-D2C9-677C-B5571F6CE668}"/>
          </ac:picMkLst>
        </pc:picChg>
        <pc:picChg chg="del">
          <ac:chgData name="Emmet Noman (27587991)" userId="5cbb7f5a-20e9-40b8-b75b-fd919cbf827b" providerId="ADAL" clId="{DAE78095-DF3E-432E-9399-53C262C046CC}" dt="2024-01-04T04:37:15.208" v="9480" actId="478"/>
          <ac:picMkLst>
            <pc:docMk/>
            <pc:sldMk cId="3854864918" sldId="276"/>
            <ac:picMk id="3074" creationId="{B802C35A-96C7-FEE0-5E68-A2C89C6A2172}"/>
          </ac:picMkLst>
        </pc:picChg>
        <pc:inkChg chg="add del mod">
          <ac:chgData name="Emmet Noman (27587991)" userId="5cbb7f5a-20e9-40b8-b75b-fd919cbf827b" providerId="ADAL" clId="{DAE78095-DF3E-432E-9399-53C262C046CC}" dt="2024-01-04T04:42:42.707" v="10071" actId="9405"/>
          <ac:inkMkLst>
            <pc:docMk/>
            <pc:sldMk cId="3854864918" sldId="276"/>
            <ac:inkMk id="8" creationId="{1C719714-4574-8539-CBCE-E9FB57DFA57D}"/>
          </ac:inkMkLst>
        </pc:inkChg>
        <pc:inkChg chg="add del mod">
          <ac:chgData name="Emmet Noman (27587991)" userId="5cbb7f5a-20e9-40b8-b75b-fd919cbf827b" providerId="ADAL" clId="{DAE78095-DF3E-432E-9399-53C262C046CC}" dt="2024-01-04T04:42:42.490" v="10070"/>
          <ac:inkMkLst>
            <pc:docMk/>
            <pc:sldMk cId="3854864918" sldId="276"/>
            <ac:inkMk id="9" creationId="{A46F2D0A-A473-42F5-6FE2-54EED1702F83}"/>
          </ac:inkMkLst>
        </pc:inkChg>
        <pc:inkChg chg="add del">
          <ac:chgData name="Emmet Noman (27587991)" userId="5cbb7f5a-20e9-40b8-b75b-fd919cbf827b" providerId="ADAL" clId="{DAE78095-DF3E-432E-9399-53C262C046CC}" dt="2024-01-04T04:42:42.274" v="10068" actId="9405"/>
          <ac:inkMkLst>
            <pc:docMk/>
            <pc:sldMk cId="3854864918" sldId="276"/>
            <ac:inkMk id="11" creationId="{D81A4463-EEB6-A7BA-380E-ACD3E71CA6E8}"/>
          </ac:inkMkLst>
        </pc:inkChg>
        <pc:inkChg chg="add del">
          <ac:chgData name="Emmet Noman (27587991)" userId="5cbb7f5a-20e9-40b8-b75b-fd919cbf827b" providerId="ADAL" clId="{DAE78095-DF3E-432E-9399-53C262C046CC}" dt="2024-01-04T04:42:57.111" v="10081" actId="9405"/>
          <ac:inkMkLst>
            <pc:docMk/>
            <pc:sldMk cId="3854864918" sldId="276"/>
            <ac:inkMk id="12" creationId="{902C2CE7-3278-2044-7750-E34BFDBF0B29}"/>
          </ac:inkMkLst>
        </pc:inkChg>
        <pc:inkChg chg="del">
          <ac:chgData name="Emmet Noman (27587991)" userId="5cbb7f5a-20e9-40b8-b75b-fd919cbf827b" providerId="ADAL" clId="{DAE78095-DF3E-432E-9399-53C262C046CC}" dt="2024-01-04T04:42:46.093" v="10072"/>
          <ac:inkMkLst>
            <pc:docMk/>
            <pc:sldMk cId="3854864918" sldId="276"/>
            <ac:inkMk id="13" creationId="{A3662999-EFC2-0279-AB22-A1E000062E8A}"/>
          </ac:inkMkLst>
        </pc:inkChg>
        <pc:inkChg chg="del mod">
          <ac:chgData name="Emmet Noman (27587991)" userId="5cbb7f5a-20e9-40b8-b75b-fd919cbf827b" providerId="ADAL" clId="{DAE78095-DF3E-432E-9399-53C262C046CC}" dt="2024-01-04T04:42:46.094" v="10073"/>
          <ac:inkMkLst>
            <pc:docMk/>
            <pc:sldMk cId="3854864918" sldId="276"/>
            <ac:inkMk id="20" creationId="{A62C54B4-5F4A-1416-1EF0-DD32830139B1}"/>
          </ac:inkMkLst>
        </pc:inkChg>
        <pc:inkChg chg="add del">
          <ac:chgData name="Emmet Noman (27587991)" userId="5cbb7f5a-20e9-40b8-b75b-fd919cbf827b" providerId="ADAL" clId="{DAE78095-DF3E-432E-9399-53C262C046CC}" dt="2024-01-04T04:42:56.713" v="10080" actId="9405"/>
          <ac:inkMkLst>
            <pc:docMk/>
            <pc:sldMk cId="3854864918" sldId="276"/>
            <ac:inkMk id="21" creationId="{D2D3ADE5-55BB-C8D7-4EEA-335C8ECD075D}"/>
          </ac:inkMkLst>
        </pc:inkChg>
        <pc:inkChg chg="add del">
          <ac:chgData name="Emmet Noman (27587991)" userId="5cbb7f5a-20e9-40b8-b75b-fd919cbf827b" providerId="ADAL" clId="{DAE78095-DF3E-432E-9399-53C262C046CC}" dt="2024-01-04T04:42:56.536" v="10079" actId="9405"/>
          <ac:inkMkLst>
            <pc:docMk/>
            <pc:sldMk cId="3854864918" sldId="276"/>
            <ac:inkMk id="23" creationId="{6B9CEEFB-388A-440D-2195-DF228EF854D0}"/>
          </ac:inkMkLst>
        </pc:inkChg>
        <pc:inkChg chg="del mod">
          <ac:chgData name="Emmet Noman (27587991)" userId="5cbb7f5a-20e9-40b8-b75b-fd919cbf827b" providerId="ADAL" clId="{DAE78095-DF3E-432E-9399-53C262C046CC}" dt="2024-01-04T04:42:46.096" v="10075"/>
          <ac:inkMkLst>
            <pc:docMk/>
            <pc:sldMk cId="3854864918" sldId="276"/>
            <ac:inkMk id="24" creationId="{A5E16B47-9319-D5BE-6C3B-C3236B786C66}"/>
          </ac:inkMkLst>
        </pc:inkChg>
        <pc:inkChg chg="del">
          <ac:chgData name="Emmet Noman (27587991)" userId="5cbb7f5a-20e9-40b8-b75b-fd919cbf827b" providerId="ADAL" clId="{DAE78095-DF3E-432E-9399-53C262C046CC}" dt="2024-01-04T04:42:46.095" v="10074"/>
          <ac:inkMkLst>
            <pc:docMk/>
            <pc:sldMk cId="3854864918" sldId="276"/>
            <ac:inkMk id="26" creationId="{B8AEA9A0-E76D-5F9C-6E64-F13311CD82DC}"/>
          </ac:inkMkLst>
        </pc:inkChg>
        <pc:inkChg chg="add del">
          <ac:chgData name="Emmet Noman (27587991)" userId="5cbb7f5a-20e9-40b8-b75b-fd919cbf827b" providerId="ADAL" clId="{DAE78095-DF3E-432E-9399-53C262C046CC}" dt="2024-01-04T04:43:19.478" v="10083" actId="9405"/>
          <ac:inkMkLst>
            <pc:docMk/>
            <pc:sldMk cId="3854864918" sldId="276"/>
            <ac:inkMk id="29" creationId="{98010088-9F16-517B-545F-71F4495C512C}"/>
          </ac:inkMkLst>
        </pc:inkChg>
        <pc:inkChg chg="add mod">
          <ac:chgData name="Emmet Noman (27587991)" userId="5cbb7f5a-20e9-40b8-b75b-fd919cbf827b" providerId="ADAL" clId="{DAE78095-DF3E-432E-9399-53C262C046CC}" dt="2024-01-04T05:09:29.233" v="11936" actId="1076"/>
          <ac:inkMkLst>
            <pc:docMk/>
            <pc:sldMk cId="3854864918" sldId="276"/>
            <ac:inkMk id="30" creationId="{19F6383E-7AA8-D055-6718-E3C38350D23C}"/>
          </ac:inkMkLst>
        </pc:inkChg>
        <pc:inkChg chg="add del mod">
          <ac:chgData name="Emmet Noman (27587991)" userId="5cbb7f5a-20e9-40b8-b75b-fd919cbf827b" providerId="ADAL" clId="{DAE78095-DF3E-432E-9399-53C262C046CC}" dt="2024-01-04T04:43:33.580" v="10088"/>
          <ac:inkMkLst>
            <pc:docMk/>
            <pc:sldMk cId="3854864918" sldId="276"/>
            <ac:inkMk id="32" creationId="{35126575-DF87-76A2-DF80-A42380A0F74B}"/>
          </ac:inkMkLst>
        </pc:inkChg>
        <pc:inkChg chg="add mod">
          <ac:chgData name="Emmet Noman (27587991)" userId="5cbb7f5a-20e9-40b8-b75b-fd919cbf827b" providerId="ADAL" clId="{DAE78095-DF3E-432E-9399-53C262C046CC}" dt="2024-01-04T05:09:29.233" v="11936" actId="1076"/>
          <ac:inkMkLst>
            <pc:docMk/>
            <pc:sldMk cId="3854864918" sldId="276"/>
            <ac:inkMk id="34" creationId="{9192F4AE-C9A8-AD0E-808E-5236A585E7F9}"/>
          </ac:inkMkLst>
        </pc:inkChg>
        <pc:inkChg chg="add mod">
          <ac:chgData name="Emmet Noman (27587991)" userId="5cbb7f5a-20e9-40b8-b75b-fd919cbf827b" providerId="ADAL" clId="{DAE78095-DF3E-432E-9399-53C262C046CC}" dt="2024-01-04T05:09:29.233" v="11936" actId="1076"/>
          <ac:inkMkLst>
            <pc:docMk/>
            <pc:sldMk cId="3854864918" sldId="276"/>
            <ac:inkMk id="35" creationId="{9E6EA73C-1788-4F60-CE6A-7E5ACEBD69EE}"/>
          </ac:inkMkLst>
        </pc:inkChg>
      </pc:sldChg>
      <pc:sldChg chg="delSp modSp add del mod">
        <pc:chgData name="Emmet Noman (27587991)" userId="5cbb7f5a-20e9-40b8-b75b-fd919cbf827b" providerId="ADAL" clId="{DAE78095-DF3E-432E-9399-53C262C046CC}" dt="2024-01-04T04:49:24.772" v="10274" actId="2696"/>
        <pc:sldMkLst>
          <pc:docMk/>
          <pc:sldMk cId="3106048210" sldId="277"/>
        </pc:sldMkLst>
        <pc:spChg chg="mod">
          <ac:chgData name="Emmet Noman (27587991)" userId="5cbb7f5a-20e9-40b8-b75b-fd919cbf827b" providerId="ADAL" clId="{DAE78095-DF3E-432E-9399-53C262C046CC}" dt="2024-01-04T04:45:00.763" v="10176" actId="27636"/>
          <ac:spMkLst>
            <pc:docMk/>
            <pc:sldMk cId="3106048210" sldId="277"/>
            <ac:spMk id="2" creationId="{E55C3EF9-88DD-44EF-E9AA-EF24E60EA8A7}"/>
          </ac:spMkLst>
        </pc:spChg>
        <pc:spChg chg="del mod">
          <ac:chgData name="Emmet Noman (27587991)" userId="5cbb7f5a-20e9-40b8-b75b-fd919cbf827b" providerId="ADAL" clId="{DAE78095-DF3E-432E-9399-53C262C046CC}" dt="2024-01-04T04:49:22.553" v="10273"/>
          <ac:spMkLst>
            <pc:docMk/>
            <pc:sldMk cId="3106048210" sldId="277"/>
            <ac:spMk id="5" creationId="{56DE1BAB-B863-B107-6905-14BBC9BCA4A2}"/>
          </ac:spMkLst>
        </pc:spChg>
        <pc:spChg chg="mod">
          <ac:chgData name="Emmet Noman (27587991)" userId="5cbb7f5a-20e9-40b8-b75b-fd919cbf827b" providerId="ADAL" clId="{DAE78095-DF3E-432E-9399-53C262C046CC}" dt="2024-01-04T04:49:21.310" v="10271" actId="20577"/>
          <ac:spMkLst>
            <pc:docMk/>
            <pc:sldMk cId="3106048210" sldId="277"/>
            <ac:spMk id="25" creationId="{1EA78435-C06B-E73F-6CAC-D587F592797C}"/>
          </ac:spMkLst>
        </pc:spChg>
        <pc:spChg chg="mod">
          <ac:chgData name="Emmet Noman (27587991)" userId="5cbb7f5a-20e9-40b8-b75b-fd919cbf827b" providerId="ADAL" clId="{DAE78095-DF3E-432E-9399-53C262C046CC}" dt="2024-01-04T04:44:57.103" v="10174" actId="20577"/>
          <ac:spMkLst>
            <pc:docMk/>
            <pc:sldMk cId="3106048210" sldId="277"/>
            <ac:spMk id="31" creationId="{81625699-A753-DD0D-5D61-E11EBF92C30C}"/>
          </ac:spMkLst>
        </pc:spChg>
        <pc:spChg chg="mod">
          <ac:chgData name="Emmet Noman (27587991)" userId="5cbb7f5a-20e9-40b8-b75b-fd919cbf827b" providerId="ADAL" clId="{DAE78095-DF3E-432E-9399-53C262C046CC}" dt="2024-01-04T04:48:51.678" v="10240" actId="1076"/>
          <ac:spMkLst>
            <pc:docMk/>
            <pc:sldMk cId="3106048210" sldId="277"/>
            <ac:spMk id="37" creationId="{01438BEE-787F-C135-7508-A3C10C6263EE}"/>
          </ac:spMkLst>
        </pc:spChg>
        <pc:picChg chg="del">
          <ac:chgData name="Emmet Noman (27587991)" userId="5cbb7f5a-20e9-40b8-b75b-fd919cbf827b" providerId="ADAL" clId="{DAE78095-DF3E-432E-9399-53C262C046CC}" dt="2024-01-04T04:49:03.515" v="10241" actId="478"/>
          <ac:picMkLst>
            <pc:docMk/>
            <pc:sldMk cId="3106048210" sldId="277"/>
            <ac:picMk id="6" creationId="{9D99C9C8-70B4-D2C9-677C-B5571F6CE668}"/>
          </ac:picMkLst>
        </pc:picChg>
        <pc:inkChg chg="mod">
          <ac:chgData name="Emmet Noman (27587991)" userId="5cbb7f5a-20e9-40b8-b75b-fd919cbf827b" providerId="ADAL" clId="{DAE78095-DF3E-432E-9399-53C262C046CC}" dt="2024-01-04T04:48:48.360" v="10239" actId="1076"/>
          <ac:inkMkLst>
            <pc:docMk/>
            <pc:sldMk cId="3106048210" sldId="277"/>
            <ac:inkMk id="30" creationId="{19F6383E-7AA8-D055-6718-E3C38350D23C}"/>
          </ac:inkMkLst>
        </pc:inkChg>
        <pc:inkChg chg="mod">
          <ac:chgData name="Emmet Noman (27587991)" userId="5cbb7f5a-20e9-40b8-b75b-fd919cbf827b" providerId="ADAL" clId="{DAE78095-DF3E-432E-9399-53C262C046CC}" dt="2024-01-04T04:48:48.360" v="10239" actId="1076"/>
          <ac:inkMkLst>
            <pc:docMk/>
            <pc:sldMk cId="3106048210" sldId="277"/>
            <ac:inkMk id="34" creationId="{9192F4AE-C9A8-AD0E-808E-5236A585E7F9}"/>
          </ac:inkMkLst>
        </pc:inkChg>
        <pc:inkChg chg="mod">
          <ac:chgData name="Emmet Noman (27587991)" userId="5cbb7f5a-20e9-40b8-b75b-fd919cbf827b" providerId="ADAL" clId="{DAE78095-DF3E-432E-9399-53C262C046CC}" dt="2024-01-04T04:48:48.360" v="10239" actId="1076"/>
          <ac:inkMkLst>
            <pc:docMk/>
            <pc:sldMk cId="3106048210" sldId="277"/>
            <ac:inkMk id="35" creationId="{9E6EA73C-1788-4F60-CE6A-7E5ACEBD69EE}"/>
          </ac:inkMkLst>
        </pc:inkChg>
      </pc:sldChg>
      <pc:sldChg chg="addSp delSp modSp add mod">
        <pc:chgData name="Emmet Noman (27587991)" userId="5cbb7f5a-20e9-40b8-b75b-fd919cbf827b" providerId="ADAL" clId="{DAE78095-DF3E-432E-9399-53C262C046CC}" dt="2024-01-04T10:41:01.083" v="18210" actId="20577"/>
        <pc:sldMkLst>
          <pc:docMk/>
          <pc:sldMk cId="3525664643" sldId="277"/>
        </pc:sldMkLst>
        <pc:spChg chg="mod">
          <ac:chgData name="Emmet Noman (27587991)" userId="5cbb7f5a-20e9-40b8-b75b-fd919cbf827b" providerId="ADAL" clId="{DAE78095-DF3E-432E-9399-53C262C046CC}" dt="2024-01-04T04:50:07.505" v="10330" actId="27636"/>
          <ac:spMkLst>
            <pc:docMk/>
            <pc:sldMk cId="3525664643" sldId="277"/>
            <ac:spMk id="2" creationId="{E55C3EF9-88DD-44EF-E9AA-EF24E60EA8A7}"/>
          </ac:spMkLst>
        </pc:spChg>
        <pc:spChg chg="add mod">
          <ac:chgData name="Emmet Noman (27587991)" userId="5cbb7f5a-20e9-40b8-b75b-fd919cbf827b" providerId="ADAL" clId="{DAE78095-DF3E-432E-9399-53C262C046CC}" dt="2024-01-04T05:20:15.897" v="12328" actId="20577"/>
          <ac:spMkLst>
            <pc:docMk/>
            <pc:sldMk cId="3525664643" sldId="277"/>
            <ac:spMk id="4" creationId="{7AF0E69D-7792-626B-FFAC-D365297E209C}"/>
          </ac:spMkLst>
        </pc:spChg>
        <pc:spChg chg="mod">
          <ac:chgData name="Emmet Noman (27587991)" userId="5cbb7f5a-20e9-40b8-b75b-fd919cbf827b" providerId="ADAL" clId="{DAE78095-DF3E-432E-9399-53C262C046CC}" dt="2024-01-04T04:56:41.271" v="11373" actId="20577"/>
          <ac:spMkLst>
            <pc:docMk/>
            <pc:sldMk cId="3525664643" sldId="277"/>
            <ac:spMk id="5" creationId="{56DE1BAB-B863-B107-6905-14BBC9BCA4A2}"/>
          </ac:spMkLst>
        </pc:spChg>
        <pc:spChg chg="del mod">
          <ac:chgData name="Emmet Noman (27587991)" userId="5cbb7f5a-20e9-40b8-b75b-fd919cbf827b" providerId="ADAL" clId="{DAE78095-DF3E-432E-9399-53C262C046CC}" dt="2024-01-04T05:11:07.858" v="11942"/>
          <ac:spMkLst>
            <pc:docMk/>
            <pc:sldMk cId="3525664643" sldId="277"/>
            <ac:spMk id="7" creationId="{8A6285E0-3FB4-AF2A-ED85-F6DEF4F53AB0}"/>
          </ac:spMkLst>
        </pc:spChg>
        <pc:spChg chg="add mod">
          <ac:chgData name="Emmet Noman (27587991)" userId="5cbb7f5a-20e9-40b8-b75b-fd919cbf827b" providerId="ADAL" clId="{DAE78095-DF3E-432E-9399-53C262C046CC}" dt="2024-01-04T10:41:01.083" v="18210" actId="20577"/>
          <ac:spMkLst>
            <pc:docMk/>
            <pc:sldMk cId="3525664643" sldId="277"/>
            <ac:spMk id="8" creationId="{0A84D698-A7A3-78D2-247A-827D0DCFE589}"/>
          </ac:spMkLst>
        </pc:spChg>
        <pc:spChg chg="mod">
          <ac:chgData name="Emmet Noman (27587991)" userId="5cbb7f5a-20e9-40b8-b75b-fd919cbf827b" providerId="ADAL" clId="{DAE78095-DF3E-432E-9399-53C262C046CC}" dt="2024-01-04T05:21:09.979" v="12338" actId="20577"/>
          <ac:spMkLst>
            <pc:docMk/>
            <pc:sldMk cId="3525664643" sldId="277"/>
            <ac:spMk id="25" creationId="{1EA78435-C06B-E73F-6CAC-D587F592797C}"/>
          </ac:spMkLst>
        </pc:spChg>
        <pc:spChg chg="mod">
          <ac:chgData name="Emmet Noman (27587991)" userId="5cbb7f5a-20e9-40b8-b75b-fd919cbf827b" providerId="ADAL" clId="{DAE78095-DF3E-432E-9399-53C262C046CC}" dt="2024-01-04T04:50:06.225" v="10328" actId="14100"/>
          <ac:spMkLst>
            <pc:docMk/>
            <pc:sldMk cId="3525664643" sldId="277"/>
            <ac:spMk id="31" creationId="{81625699-A753-DD0D-5D61-E11EBF92C30C}"/>
          </ac:spMkLst>
        </pc:spChg>
        <pc:spChg chg="mod">
          <ac:chgData name="Emmet Noman (27587991)" userId="5cbb7f5a-20e9-40b8-b75b-fd919cbf827b" providerId="ADAL" clId="{DAE78095-DF3E-432E-9399-53C262C046CC}" dt="2024-01-04T04:56:12.143" v="11334" actId="20577"/>
          <ac:spMkLst>
            <pc:docMk/>
            <pc:sldMk cId="3525664643" sldId="277"/>
            <ac:spMk id="36" creationId="{616AA3CB-B119-2904-0E19-F3FCE6DEC8AA}"/>
          </ac:spMkLst>
        </pc:spChg>
        <pc:spChg chg="del">
          <ac:chgData name="Emmet Noman (27587991)" userId="5cbb7f5a-20e9-40b8-b75b-fd919cbf827b" providerId="ADAL" clId="{DAE78095-DF3E-432E-9399-53C262C046CC}" dt="2024-01-04T04:50:33.282" v="10353" actId="478"/>
          <ac:spMkLst>
            <pc:docMk/>
            <pc:sldMk cId="3525664643" sldId="277"/>
            <ac:spMk id="37" creationId="{01438BEE-787F-C135-7508-A3C10C6263EE}"/>
          </ac:spMkLst>
        </pc:spChg>
        <pc:picChg chg="del">
          <ac:chgData name="Emmet Noman (27587991)" userId="5cbb7f5a-20e9-40b8-b75b-fd919cbf827b" providerId="ADAL" clId="{DAE78095-DF3E-432E-9399-53C262C046CC}" dt="2024-01-04T04:50:15.898" v="10337" actId="478"/>
          <ac:picMkLst>
            <pc:docMk/>
            <pc:sldMk cId="3525664643" sldId="277"/>
            <ac:picMk id="6" creationId="{9D99C9C8-70B4-D2C9-677C-B5571F6CE668}"/>
          </ac:picMkLst>
        </pc:picChg>
        <pc:inkChg chg="add del">
          <ac:chgData name="Emmet Noman (27587991)" userId="5cbb7f5a-20e9-40b8-b75b-fd919cbf827b" providerId="ADAL" clId="{DAE78095-DF3E-432E-9399-53C262C046CC}" dt="2024-01-04T04:59:20.552" v="11395" actId="9405"/>
          <ac:inkMkLst>
            <pc:docMk/>
            <pc:sldMk cId="3525664643" sldId="277"/>
            <ac:inkMk id="3" creationId="{EBDD0D3C-473E-FD4C-65A0-808026FE30D0}"/>
          </ac:inkMkLst>
        </pc:inkChg>
        <pc:inkChg chg="del">
          <ac:chgData name="Emmet Noman (27587991)" userId="5cbb7f5a-20e9-40b8-b75b-fd919cbf827b" providerId="ADAL" clId="{DAE78095-DF3E-432E-9399-53C262C046CC}" dt="2024-01-04T04:50:30.715" v="10352" actId="478"/>
          <ac:inkMkLst>
            <pc:docMk/>
            <pc:sldMk cId="3525664643" sldId="277"/>
            <ac:inkMk id="30" creationId="{19F6383E-7AA8-D055-6718-E3C38350D23C}"/>
          </ac:inkMkLst>
        </pc:inkChg>
        <pc:inkChg chg="del">
          <ac:chgData name="Emmet Noman (27587991)" userId="5cbb7f5a-20e9-40b8-b75b-fd919cbf827b" providerId="ADAL" clId="{DAE78095-DF3E-432E-9399-53C262C046CC}" dt="2024-01-04T04:50:30.715" v="10352" actId="478"/>
          <ac:inkMkLst>
            <pc:docMk/>
            <pc:sldMk cId="3525664643" sldId="277"/>
            <ac:inkMk id="34" creationId="{9192F4AE-C9A8-AD0E-808E-5236A585E7F9}"/>
          </ac:inkMkLst>
        </pc:inkChg>
        <pc:inkChg chg="del">
          <ac:chgData name="Emmet Noman (27587991)" userId="5cbb7f5a-20e9-40b8-b75b-fd919cbf827b" providerId="ADAL" clId="{DAE78095-DF3E-432E-9399-53C262C046CC}" dt="2024-01-04T04:50:30.715" v="10352" actId="478"/>
          <ac:inkMkLst>
            <pc:docMk/>
            <pc:sldMk cId="3525664643" sldId="277"/>
            <ac:inkMk id="35" creationId="{9E6EA73C-1788-4F60-CE6A-7E5ACEBD69EE}"/>
          </ac:inkMkLst>
        </pc:inkChg>
      </pc:sldChg>
      <pc:sldChg chg="addSp delSp modSp add mod">
        <pc:chgData name="Emmet Noman (27587991)" userId="5cbb7f5a-20e9-40b8-b75b-fd919cbf827b" providerId="ADAL" clId="{DAE78095-DF3E-432E-9399-53C262C046CC}" dt="2024-01-04T10:48:45.596" v="18316" actId="20577"/>
        <pc:sldMkLst>
          <pc:docMk/>
          <pc:sldMk cId="3081331305" sldId="278"/>
        </pc:sldMkLst>
        <pc:spChg chg="mod">
          <ac:chgData name="Emmet Noman (27587991)" userId="5cbb7f5a-20e9-40b8-b75b-fd919cbf827b" providerId="ADAL" clId="{DAE78095-DF3E-432E-9399-53C262C046CC}" dt="2024-01-04T09:29:15.417" v="12565" actId="20577"/>
          <ac:spMkLst>
            <pc:docMk/>
            <pc:sldMk cId="3081331305" sldId="278"/>
            <ac:spMk id="2" creationId="{E55C3EF9-88DD-44EF-E9AA-EF24E60EA8A7}"/>
          </ac:spMkLst>
        </pc:spChg>
        <pc:spChg chg="mod">
          <ac:chgData name="Emmet Noman (27587991)" userId="5cbb7f5a-20e9-40b8-b75b-fd919cbf827b" providerId="ADAL" clId="{DAE78095-DF3E-432E-9399-53C262C046CC}" dt="2024-01-04T10:02:16.646" v="14997" actId="20577"/>
          <ac:spMkLst>
            <pc:docMk/>
            <pc:sldMk cId="3081331305" sldId="278"/>
            <ac:spMk id="5" creationId="{2B0F9F44-4BAD-416F-14DE-EC415B1C7D5A}"/>
          </ac:spMkLst>
        </pc:spChg>
        <pc:spChg chg="add mod">
          <ac:chgData name="Emmet Noman (27587991)" userId="5cbb7f5a-20e9-40b8-b75b-fd919cbf827b" providerId="ADAL" clId="{DAE78095-DF3E-432E-9399-53C262C046CC}" dt="2024-01-04T09:42:39.760" v="13046" actId="20577"/>
          <ac:spMkLst>
            <pc:docMk/>
            <pc:sldMk cId="3081331305" sldId="278"/>
            <ac:spMk id="6" creationId="{7ADE7D3E-BE13-B0DE-63BE-B86F86EB4A7A}"/>
          </ac:spMkLst>
        </pc:spChg>
        <pc:spChg chg="add mod">
          <ac:chgData name="Emmet Noman (27587991)" userId="5cbb7f5a-20e9-40b8-b75b-fd919cbf827b" providerId="ADAL" clId="{DAE78095-DF3E-432E-9399-53C262C046CC}" dt="2024-01-04T10:12:54.709" v="16261" actId="1076"/>
          <ac:spMkLst>
            <pc:docMk/>
            <pc:sldMk cId="3081331305" sldId="278"/>
            <ac:spMk id="9" creationId="{3AB44B5E-ECFE-728F-2E2A-1FFEAED9C91D}"/>
          </ac:spMkLst>
        </pc:spChg>
        <pc:spChg chg="add mod">
          <ac:chgData name="Emmet Noman (27587991)" userId="5cbb7f5a-20e9-40b8-b75b-fd919cbf827b" providerId="ADAL" clId="{DAE78095-DF3E-432E-9399-53C262C046CC}" dt="2024-01-04T09:48:43.012" v="13610" actId="13926"/>
          <ac:spMkLst>
            <pc:docMk/>
            <pc:sldMk cId="3081331305" sldId="278"/>
            <ac:spMk id="10" creationId="{8A847E9A-DFDF-282F-B427-AAF41D92707F}"/>
          </ac:spMkLst>
        </pc:spChg>
        <pc:spChg chg="add mod">
          <ac:chgData name="Emmet Noman (27587991)" userId="5cbb7f5a-20e9-40b8-b75b-fd919cbf827b" providerId="ADAL" clId="{DAE78095-DF3E-432E-9399-53C262C046CC}" dt="2024-01-04T10:22:07.156" v="17038" actId="20577"/>
          <ac:spMkLst>
            <pc:docMk/>
            <pc:sldMk cId="3081331305" sldId="278"/>
            <ac:spMk id="11" creationId="{1727F1C0-CF24-A0B8-B220-529F9E822E20}"/>
          </ac:spMkLst>
        </pc:spChg>
        <pc:spChg chg="del">
          <ac:chgData name="Emmet Noman (27587991)" userId="5cbb7f5a-20e9-40b8-b75b-fd919cbf827b" providerId="ADAL" clId="{DAE78095-DF3E-432E-9399-53C262C046CC}" dt="2024-01-04T09:32:45.508" v="12685" actId="478"/>
          <ac:spMkLst>
            <pc:docMk/>
            <pc:sldMk cId="3081331305" sldId="278"/>
            <ac:spMk id="13" creationId="{A8C5E8D2-08A2-D377-B108-DAE46BFDB0D2}"/>
          </ac:spMkLst>
        </pc:spChg>
        <pc:spChg chg="del">
          <ac:chgData name="Emmet Noman (27587991)" userId="5cbb7f5a-20e9-40b8-b75b-fd919cbf827b" providerId="ADAL" clId="{DAE78095-DF3E-432E-9399-53C262C046CC}" dt="2024-01-04T09:32:56.769" v="12698" actId="478"/>
          <ac:spMkLst>
            <pc:docMk/>
            <pc:sldMk cId="3081331305" sldId="278"/>
            <ac:spMk id="22" creationId="{558356C9-CA4A-FF31-AB44-3DD07CD53D35}"/>
          </ac:spMkLst>
        </pc:spChg>
        <pc:spChg chg="del">
          <ac:chgData name="Emmet Noman (27587991)" userId="5cbb7f5a-20e9-40b8-b75b-fd919cbf827b" providerId="ADAL" clId="{DAE78095-DF3E-432E-9399-53C262C046CC}" dt="2024-01-04T09:33:00.411" v="12700" actId="478"/>
          <ac:spMkLst>
            <pc:docMk/>
            <pc:sldMk cId="3081331305" sldId="278"/>
            <ac:spMk id="24" creationId="{2E60428C-4F50-38D7-7835-9982FA24D77C}"/>
          </ac:spMkLst>
        </pc:spChg>
        <pc:spChg chg="del">
          <ac:chgData name="Emmet Noman (27587991)" userId="5cbb7f5a-20e9-40b8-b75b-fd919cbf827b" providerId="ADAL" clId="{DAE78095-DF3E-432E-9399-53C262C046CC}" dt="2024-01-04T09:32:59.210" v="12699" actId="478"/>
          <ac:spMkLst>
            <pc:docMk/>
            <pc:sldMk cId="3081331305" sldId="278"/>
            <ac:spMk id="26" creationId="{844FC595-8FBD-C085-2461-C2E70AED5097}"/>
          </ac:spMkLst>
        </pc:spChg>
        <pc:spChg chg="mod">
          <ac:chgData name="Emmet Noman (27587991)" userId="5cbb7f5a-20e9-40b8-b75b-fd919cbf827b" providerId="ADAL" clId="{DAE78095-DF3E-432E-9399-53C262C046CC}" dt="2024-01-04T10:48:45.596" v="18316" actId="20577"/>
          <ac:spMkLst>
            <pc:docMk/>
            <pc:sldMk cId="3081331305" sldId="278"/>
            <ac:spMk id="31" creationId="{81625699-A753-DD0D-5D61-E11EBF92C30C}"/>
          </ac:spMkLst>
        </pc:spChg>
        <pc:picChg chg="add mod">
          <ac:chgData name="Emmet Noman (27587991)" userId="5cbb7f5a-20e9-40b8-b75b-fd919cbf827b" providerId="ADAL" clId="{DAE78095-DF3E-432E-9399-53C262C046CC}" dt="2024-01-04T09:42:23.845" v="13031" actId="1076"/>
          <ac:picMkLst>
            <pc:docMk/>
            <pc:sldMk cId="3081331305" sldId="278"/>
            <ac:picMk id="4" creationId="{0E105D3E-A52C-1442-7654-F369ACD802EF}"/>
          </ac:picMkLst>
        </pc:picChg>
        <pc:picChg chg="add del">
          <ac:chgData name="Emmet Noman (27587991)" userId="5cbb7f5a-20e9-40b8-b75b-fd919cbf827b" providerId="ADAL" clId="{DAE78095-DF3E-432E-9399-53C262C046CC}" dt="2024-01-04T09:44:53.315" v="13049" actId="22"/>
          <ac:picMkLst>
            <pc:docMk/>
            <pc:sldMk cId="3081331305" sldId="278"/>
            <ac:picMk id="8" creationId="{B89F457F-7FC5-4241-BC5E-A24000575088}"/>
          </ac:picMkLst>
        </pc:picChg>
        <pc:picChg chg="del">
          <ac:chgData name="Emmet Noman (27587991)" userId="5cbb7f5a-20e9-40b8-b75b-fd919cbf827b" providerId="ADAL" clId="{DAE78095-DF3E-432E-9399-53C262C046CC}" dt="2024-01-04T09:32:43.413" v="12684" actId="478"/>
          <ac:picMkLst>
            <pc:docMk/>
            <pc:sldMk cId="3081331305" sldId="278"/>
            <ac:picMk id="12" creationId="{3EC50167-19D2-93AB-DEE0-FF9537B56048}"/>
          </ac:picMkLst>
        </pc:picChg>
      </pc:sldChg>
      <pc:sldChg chg="add del">
        <pc:chgData name="Emmet Noman (27587991)" userId="5cbb7f5a-20e9-40b8-b75b-fd919cbf827b" providerId="ADAL" clId="{DAE78095-DF3E-432E-9399-53C262C046CC}" dt="2024-01-04T04:50:37.088" v="10355"/>
        <pc:sldMkLst>
          <pc:docMk/>
          <pc:sldMk cId="4257621011" sldId="278"/>
        </pc:sldMkLst>
      </pc:sldChg>
      <pc:sldChg chg="addSp delSp modSp add mod">
        <pc:chgData name="Emmet Noman (27587991)" userId="5cbb7f5a-20e9-40b8-b75b-fd919cbf827b" providerId="ADAL" clId="{DAE78095-DF3E-432E-9399-53C262C046CC}" dt="2024-01-04T10:44:11.443" v="18315" actId="1076"/>
        <pc:sldMkLst>
          <pc:docMk/>
          <pc:sldMk cId="1449127531" sldId="280"/>
        </pc:sldMkLst>
        <pc:spChg chg="mod">
          <ac:chgData name="Emmet Noman (27587991)" userId="5cbb7f5a-20e9-40b8-b75b-fd919cbf827b" providerId="ADAL" clId="{DAE78095-DF3E-432E-9399-53C262C046CC}" dt="2024-01-04T10:07:41.739" v="15847" actId="13926"/>
          <ac:spMkLst>
            <pc:docMk/>
            <pc:sldMk cId="1449127531" sldId="280"/>
            <ac:spMk id="5" creationId="{2B0F9F44-4BAD-416F-14DE-EC415B1C7D5A}"/>
          </ac:spMkLst>
        </pc:spChg>
        <pc:spChg chg="del">
          <ac:chgData name="Emmet Noman (27587991)" userId="5cbb7f5a-20e9-40b8-b75b-fd919cbf827b" providerId="ADAL" clId="{DAE78095-DF3E-432E-9399-53C262C046CC}" dt="2024-01-04T09:50:29.125" v="13637" actId="478"/>
          <ac:spMkLst>
            <pc:docMk/>
            <pc:sldMk cId="1449127531" sldId="280"/>
            <ac:spMk id="6" creationId="{7ADE7D3E-BE13-B0DE-63BE-B86F86EB4A7A}"/>
          </ac:spMkLst>
        </pc:spChg>
        <pc:spChg chg="add mod">
          <ac:chgData name="Emmet Noman (27587991)" userId="5cbb7f5a-20e9-40b8-b75b-fd919cbf827b" providerId="ADAL" clId="{DAE78095-DF3E-432E-9399-53C262C046CC}" dt="2024-01-04T10:44:11.443" v="18315" actId="1076"/>
          <ac:spMkLst>
            <pc:docMk/>
            <pc:sldMk cId="1449127531" sldId="280"/>
            <ac:spMk id="8" creationId="{2BB43D03-4169-A59A-CAAC-EEFD01B5D0F5}"/>
          </ac:spMkLst>
        </pc:spChg>
        <pc:spChg chg="mod">
          <ac:chgData name="Emmet Noman (27587991)" userId="5cbb7f5a-20e9-40b8-b75b-fd919cbf827b" providerId="ADAL" clId="{DAE78095-DF3E-432E-9399-53C262C046CC}" dt="2024-01-04T10:39:16.260" v="18010" actId="13926"/>
          <ac:spMkLst>
            <pc:docMk/>
            <pc:sldMk cId="1449127531" sldId="280"/>
            <ac:spMk id="9" creationId="{3AB44B5E-ECFE-728F-2E2A-1FFEAED9C91D}"/>
          </ac:spMkLst>
        </pc:spChg>
        <pc:spChg chg="mod">
          <ac:chgData name="Emmet Noman (27587991)" userId="5cbb7f5a-20e9-40b8-b75b-fd919cbf827b" providerId="ADAL" clId="{DAE78095-DF3E-432E-9399-53C262C046CC}" dt="2024-01-04T10:36:37.726" v="17736" actId="20577"/>
          <ac:spMkLst>
            <pc:docMk/>
            <pc:sldMk cId="1449127531" sldId="280"/>
            <ac:spMk id="10" creationId="{8A847E9A-DFDF-282F-B427-AAF41D92707F}"/>
          </ac:spMkLst>
        </pc:spChg>
        <pc:spChg chg="mod">
          <ac:chgData name="Emmet Noman (27587991)" userId="5cbb7f5a-20e9-40b8-b75b-fd919cbf827b" providerId="ADAL" clId="{DAE78095-DF3E-432E-9399-53C262C046CC}" dt="2024-01-04T09:49:58.509" v="13633" actId="20577"/>
          <ac:spMkLst>
            <pc:docMk/>
            <pc:sldMk cId="1449127531" sldId="280"/>
            <ac:spMk id="31" creationId="{81625699-A753-DD0D-5D61-E11EBF92C30C}"/>
          </ac:spMkLst>
        </pc:spChg>
        <pc:picChg chg="del">
          <ac:chgData name="Emmet Noman (27587991)" userId="5cbb7f5a-20e9-40b8-b75b-fd919cbf827b" providerId="ADAL" clId="{DAE78095-DF3E-432E-9399-53C262C046CC}" dt="2024-01-04T09:50:27.622" v="13636" actId="478"/>
          <ac:picMkLst>
            <pc:docMk/>
            <pc:sldMk cId="1449127531" sldId="280"/>
            <ac:picMk id="4" creationId="{0E105D3E-A52C-1442-7654-F369ACD802EF}"/>
          </ac:picMkLst>
        </pc:picChg>
        <pc:picChg chg="add mod">
          <ac:chgData name="Emmet Noman (27587991)" userId="5cbb7f5a-20e9-40b8-b75b-fd919cbf827b" providerId="ADAL" clId="{DAE78095-DF3E-432E-9399-53C262C046CC}" dt="2024-01-04T09:53:13.031" v="13940" actId="1076"/>
          <ac:picMkLst>
            <pc:docMk/>
            <pc:sldMk cId="1449127531" sldId="280"/>
            <ac:picMk id="7" creationId="{DEB5BCBE-C046-7A12-7858-81ABEFAC1A04}"/>
          </ac:picMkLst>
        </pc:picChg>
        <pc:picChg chg="add mod">
          <ac:chgData name="Emmet Noman (27587991)" userId="5cbb7f5a-20e9-40b8-b75b-fd919cbf827b" providerId="ADAL" clId="{DAE78095-DF3E-432E-9399-53C262C046CC}" dt="2024-01-04T09:53:50.655" v="13957" actId="1076"/>
          <ac:picMkLst>
            <pc:docMk/>
            <pc:sldMk cId="1449127531" sldId="280"/>
            <ac:picMk id="1026" creationId="{249BD664-10B4-9C36-063F-CF30F7B02BC6}"/>
          </ac:picMkLst>
        </pc:picChg>
        <pc:picChg chg="add mod">
          <ac:chgData name="Emmet Noman (27587991)" userId="5cbb7f5a-20e9-40b8-b75b-fd919cbf827b" providerId="ADAL" clId="{DAE78095-DF3E-432E-9399-53C262C046CC}" dt="2024-01-04T10:43:48.192" v="18270" actId="1076"/>
          <ac:picMkLst>
            <pc:docMk/>
            <pc:sldMk cId="1449127531" sldId="280"/>
            <ac:picMk id="1028" creationId="{8D922713-3AE2-8F53-B503-A058215CE751}"/>
          </ac:picMkLst>
        </pc:picChg>
        <pc:picChg chg="add del">
          <ac:chgData name="Emmet Noman (27587991)" userId="5cbb7f5a-20e9-40b8-b75b-fd919cbf827b" providerId="ADAL" clId="{DAE78095-DF3E-432E-9399-53C262C046CC}" dt="2024-01-04T10:43:50.028" v="18272"/>
          <ac:picMkLst>
            <pc:docMk/>
            <pc:sldMk cId="1449127531" sldId="280"/>
            <ac:picMk id="1030" creationId="{E8D3E1DB-896D-DE86-8161-C7E55EB92CA0}"/>
          </ac:picMkLst>
        </pc:picChg>
      </pc:sldChg>
      <pc:sldChg chg="addSp delSp modSp add mod">
        <pc:chgData name="Emmet Noman (27587991)" userId="5cbb7f5a-20e9-40b8-b75b-fd919cbf827b" providerId="ADAL" clId="{DAE78095-DF3E-432E-9399-53C262C046CC}" dt="2024-01-04T10:42:37.392" v="18265" actId="14100"/>
        <pc:sldMkLst>
          <pc:docMk/>
          <pc:sldMk cId="941055940" sldId="281"/>
        </pc:sldMkLst>
        <pc:spChg chg="mod">
          <ac:chgData name="Emmet Noman (27587991)" userId="5cbb7f5a-20e9-40b8-b75b-fd919cbf827b" providerId="ADAL" clId="{DAE78095-DF3E-432E-9399-53C262C046CC}" dt="2024-01-04T10:13:16.349" v="16270" actId="20577"/>
          <ac:spMkLst>
            <pc:docMk/>
            <pc:sldMk cId="941055940" sldId="281"/>
            <ac:spMk id="2" creationId="{E55C3EF9-88DD-44EF-E9AA-EF24E60EA8A7}"/>
          </ac:spMkLst>
        </pc:spChg>
        <pc:spChg chg="add mod">
          <ac:chgData name="Emmet Noman (27587991)" userId="5cbb7f5a-20e9-40b8-b75b-fd919cbf827b" providerId="ADAL" clId="{DAE78095-DF3E-432E-9399-53C262C046CC}" dt="2024-01-04T10:24:13.044" v="17073" actId="14100"/>
          <ac:spMkLst>
            <pc:docMk/>
            <pc:sldMk cId="941055940" sldId="281"/>
            <ac:spMk id="3" creationId="{650D86D1-4F4E-7163-676D-83781AD46D7B}"/>
          </ac:spMkLst>
        </pc:spChg>
        <pc:spChg chg="mod">
          <ac:chgData name="Emmet Noman (27587991)" userId="5cbb7f5a-20e9-40b8-b75b-fd919cbf827b" providerId="ADAL" clId="{DAE78095-DF3E-432E-9399-53C262C046CC}" dt="2024-01-04T10:33:41.854" v="17483" actId="20577"/>
          <ac:spMkLst>
            <pc:docMk/>
            <pc:sldMk cId="941055940" sldId="281"/>
            <ac:spMk id="5" creationId="{2B0F9F44-4BAD-416F-14DE-EC415B1C7D5A}"/>
          </ac:spMkLst>
        </pc:spChg>
        <pc:spChg chg="add del">
          <ac:chgData name="Emmet Noman (27587991)" userId="5cbb7f5a-20e9-40b8-b75b-fd919cbf827b" providerId="ADAL" clId="{DAE78095-DF3E-432E-9399-53C262C046CC}" dt="2024-01-04T10:34:24.504" v="17486" actId="478"/>
          <ac:spMkLst>
            <pc:docMk/>
            <pc:sldMk cId="941055940" sldId="281"/>
            <ac:spMk id="6" creationId="{6749C69E-4A82-9831-F184-FE5638DD146C}"/>
          </ac:spMkLst>
        </pc:spChg>
        <pc:spChg chg="mod">
          <ac:chgData name="Emmet Noman (27587991)" userId="5cbb7f5a-20e9-40b8-b75b-fd919cbf827b" providerId="ADAL" clId="{DAE78095-DF3E-432E-9399-53C262C046CC}" dt="2024-01-04T10:40:39.123" v="18204" actId="20577"/>
          <ac:spMkLst>
            <pc:docMk/>
            <pc:sldMk cId="941055940" sldId="281"/>
            <ac:spMk id="9" creationId="{3AB44B5E-ECFE-728F-2E2A-1FFEAED9C91D}"/>
          </ac:spMkLst>
        </pc:spChg>
        <pc:spChg chg="del mod">
          <ac:chgData name="Emmet Noman (27587991)" userId="5cbb7f5a-20e9-40b8-b75b-fd919cbf827b" providerId="ADAL" clId="{DAE78095-DF3E-432E-9399-53C262C046CC}" dt="2024-01-04T10:19:28.607" v="16902"/>
          <ac:spMkLst>
            <pc:docMk/>
            <pc:sldMk cId="941055940" sldId="281"/>
            <ac:spMk id="10" creationId="{8A847E9A-DFDF-282F-B427-AAF41D92707F}"/>
          </ac:spMkLst>
        </pc:spChg>
        <pc:spChg chg="add mod">
          <ac:chgData name="Emmet Noman (27587991)" userId="5cbb7f5a-20e9-40b8-b75b-fd919cbf827b" providerId="ADAL" clId="{DAE78095-DF3E-432E-9399-53C262C046CC}" dt="2024-01-04T10:34:37.923" v="17489" actId="14100"/>
          <ac:spMkLst>
            <pc:docMk/>
            <pc:sldMk cId="941055940" sldId="281"/>
            <ac:spMk id="11" creationId="{F3C9CEF1-B002-E363-69C2-EC8C9BCD69B0}"/>
          </ac:spMkLst>
        </pc:spChg>
        <pc:spChg chg="add mod">
          <ac:chgData name="Emmet Noman (27587991)" userId="5cbb7f5a-20e9-40b8-b75b-fd919cbf827b" providerId="ADAL" clId="{DAE78095-DF3E-432E-9399-53C262C046CC}" dt="2024-01-04T10:42:37.392" v="18265" actId="14100"/>
          <ac:spMkLst>
            <pc:docMk/>
            <pc:sldMk cId="941055940" sldId="281"/>
            <ac:spMk id="13" creationId="{EF6599F6-3673-3876-6D51-DABCB7728D06}"/>
          </ac:spMkLst>
        </pc:spChg>
        <pc:spChg chg="mod">
          <ac:chgData name="Emmet Noman (27587991)" userId="5cbb7f5a-20e9-40b8-b75b-fd919cbf827b" providerId="ADAL" clId="{DAE78095-DF3E-432E-9399-53C262C046CC}" dt="2024-01-04T10:13:29.480" v="16294" actId="20577"/>
          <ac:spMkLst>
            <pc:docMk/>
            <pc:sldMk cId="941055940" sldId="281"/>
            <ac:spMk id="31" creationId="{81625699-A753-DD0D-5D61-E11EBF92C30C}"/>
          </ac:spMkLst>
        </pc:spChg>
        <pc:picChg chg="del">
          <ac:chgData name="Emmet Noman (27587991)" userId="5cbb7f5a-20e9-40b8-b75b-fd919cbf827b" providerId="ADAL" clId="{DAE78095-DF3E-432E-9399-53C262C046CC}" dt="2024-01-04T10:13:31.933" v="16295" actId="478"/>
          <ac:picMkLst>
            <pc:docMk/>
            <pc:sldMk cId="941055940" sldId="281"/>
            <ac:picMk id="7" creationId="{DEB5BCBE-C046-7A12-7858-81ABEFAC1A04}"/>
          </ac:picMkLst>
        </pc:picChg>
        <pc:picChg chg="del">
          <ac:chgData name="Emmet Noman (27587991)" userId="5cbb7f5a-20e9-40b8-b75b-fd919cbf827b" providerId="ADAL" clId="{DAE78095-DF3E-432E-9399-53C262C046CC}" dt="2024-01-04T10:34:15.453" v="17484" actId="478"/>
          <ac:picMkLst>
            <pc:docMk/>
            <pc:sldMk cId="941055940" sldId="281"/>
            <ac:picMk id="1026" creationId="{249BD664-10B4-9C36-063F-CF30F7B02BC6}"/>
          </ac:picMkLst>
        </pc:picChg>
        <pc:picChg chg="add del">
          <ac:chgData name="Emmet Noman (27587991)" userId="5cbb7f5a-20e9-40b8-b75b-fd919cbf827b" providerId="ADAL" clId="{DAE78095-DF3E-432E-9399-53C262C046CC}" dt="2024-01-04T10:23:36.154" v="17040"/>
          <ac:picMkLst>
            <pc:docMk/>
            <pc:sldMk cId="941055940" sldId="281"/>
            <ac:picMk id="2050" creationId="{ACBEC2FD-33B2-E208-9D66-2F66CD70C156}"/>
          </ac:picMkLst>
        </pc:picChg>
        <pc:picChg chg="add mod">
          <ac:chgData name="Emmet Noman (27587991)" userId="5cbb7f5a-20e9-40b8-b75b-fd919cbf827b" providerId="ADAL" clId="{DAE78095-DF3E-432E-9399-53C262C046CC}" dt="2024-01-04T10:23:57.133" v="17049" actId="1076"/>
          <ac:picMkLst>
            <pc:docMk/>
            <pc:sldMk cId="941055940" sldId="281"/>
            <ac:picMk id="2052" creationId="{F009E250-CBA4-7A65-7CC3-C9CE2A3283DC}"/>
          </ac:picMkLst>
        </pc:picChg>
      </pc:sldChg>
    </pc:docChg>
  </pc:docChgLst>
  <pc:docChgLst>
    <pc:chgData name="Dylan Hamilton (27599488)" userId="a87be280-8229-4958-88de-0c737fbd3bc2" providerId="ADAL" clId="{DD018313-DB28-4288-A097-62E4A2378320}"/>
    <pc:docChg chg="addSld delSld modSld">
      <pc:chgData name="Dylan Hamilton (27599488)" userId="a87be280-8229-4958-88de-0c737fbd3bc2" providerId="ADAL" clId="{DD018313-DB28-4288-A097-62E4A2378320}" dt="2024-01-04T09:45:06.920" v="1" actId="47"/>
      <pc:docMkLst>
        <pc:docMk/>
      </pc:docMkLst>
      <pc:sldChg chg="del">
        <pc:chgData name="Dylan Hamilton (27599488)" userId="a87be280-8229-4958-88de-0c737fbd3bc2" providerId="ADAL" clId="{DD018313-DB28-4288-A097-62E4A2378320}" dt="2024-01-04T09:45:06.920" v="1" actId="47"/>
        <pc:sldMkLst>
          <pc:docMk/>
          <pc:sldMk cId="2774472752" sldId="262"/>
        </pc:sldMkLst>
      </pc:sldChg>
      <pc:sldChg chg="add">
        <pc:chgData name="Dylan Hamilton (27599488)" userId="a87be280-8229-4958-88de-0c737fbd3bc2" providerId="ADAL" clId="{DD018313-DB28-4288-A097-62E4A2378320}" dt="2024-01-04T09:45:05.270" v="0"/>
        <pc:sldMkLst>
          <pc:docMk/>
          <pc:sldMk cId="1207889466" sldId="279"/>
        </pc:sldMkLst>
      </pc:sldChg>
    </pc:docChg>
  </pc:docChgLst>
  <pc:docChgLst>
    <pc:chgData name="Luca Catherall-Davis (27919727)" userId="S::27919727@students.lincoln.ac.uk::15e446bd-2058-4155-b883-01b6a97cffe9" providerId="AD" clId="Web-{E7DFFB7C-825A-641A-3C3E-9923176FA3ED}"/>
    <pc:docChg chg="modSld">
      <pc:chgData name="Luca Catherall-Davis (27919727)" userId="S::27919727@students.lincoln.ac.uk::15e446bd-2058-4155-b883-01b6a97cffe9" providerId="AD" clId="Web-{E7DFFB7C-825A-641A-3C3E-9923176FA3ED}" dt="2024-01-04T14:04:33.281" v="137"/>
      <pc:docMkLst>
        <pc:docMk/>
      </pc:docMkLst>
      <pc:sldChg chg="addAnim modAnim">
        <pc:chgData name="Luca Catherall-Davis (27919727)" userId="S::27919727@students.lincoln.ac.uk::15e446bd-2058-4155-b883-01b6a97cffe9" providerId="AD" clId="Web-{E7DFFB7C-825A-641A-3C3E-9923176FA3ED}" dt="2024-01-04T14:04:33.281" v="137"/>
        <pc:sldMkLst>
          <pc:docMk/>
          <pc:sldMk cId="3800024036" sldId="267"/>
        </pc:sldMkLst>
      </pc:sldChg>
      <pc:sldChg chg="addAnim">
        <pc:chgData name="Luca Catherall-Davis (27919727)" userId="S::27919727@students.lincoln.ac.uk::15e446bd-2058-4155-b883-01b6a97cffe9" providerId="AD" clId="Web-{E7DFFB7C-825A-641A-3C3E-9923176FA3ED}" dt="2024-01-04T13:50:19.945" v="11"/>
        <pc:sldMkLst>
          <pc:docMk/>
          <pc:sldMk cId="2806585663" sldId="272"/>
        </pc:sldMkLst>
      </pc:sldChg>
      <pc:sldChg chg="addAnim delAnim modAnim">
        <pc:chgData name="Luca Catherall-Davis (27919727)" userId="S::27919727@students.lincoln.ac.uk::15e446bd-2058-4155-b883-01b6a97cffe9" providerId="AD" clId="Web-{E7DFFB7C-825A-641A-3C3E-9923176FA3ED}" dt="2024-01-04T13:53:32.958" v="59"/>
        <pc:sldMkLst>
          <pc:docMk/>
          <pc:sldMk cId="4291671986" sldId="273"/>
        </pc:sldMkLst>
      </pc:sldChg>
      <pc:sldChg chg="addAnim delAnim modAnim">
        <pc:chgData name="Luca Catherall-Davis (27919727)" userId="S::27919727@students.lincoln.ac.uk::15e446bd-2058-4155-b883-01b6a97cffe9" providerId="AD" clId="Web-{E7DFFB7C-825A-641A-3C3E-9923176FA3ED}" dt="2024-01-04T14:01:12.471" v="129"/>
        <pc:sldMkLst>
          <pc:docMk/>
          <pc:sldMk cId="1856750798" sldId="274"/>
        </pc:sldMkLst>
      </pc:sldChg>
      <pc:sldChg chg="addAnim delAnim">
        <pc:chgData name="Luca Catherall-Davis (27919727)" userId="S::27919727@students.lincoln.ac.uk::15e446bd-2058-4155-b883-01b6a97cffe9" providerId="AD" clId="Web-{E7DFFB7C-825A-641A-3C3E-9923176FA3ED}" dt="2024-01-04T14:02:15.975" v="131"/>
        <pc:sldMkLst>
          <pc:docMk/>
          <pc:sldMk cId="488570479" sldId="275"/>
        </pc:sldMkLst>
      </pc:sldChg>
      <pc:sldChg chg="addAnim">
        <pc:chgData name="Luca Catherall-Davis (27919727)" userId="S::27919727@students.lincoln.ac.uk::15e446bd-2058-4155-b883-01b6a97cffe9" providerId="AD" clId="Web-{E7DFFB7C-825A-641A-3C3E-9923176FA3ED}" dt="2024-01-04T13:57:22.410" v="102"/>
        <pc:sldMkLst>
          <pc:docMk/>
          <pc:sldMk cId="3854864918" sldId="276"/>
        </pc:sldMkLst>
      </pc:sldChg>
      <pc:sldChg chg="addSp delSp modSp addAnim delAnim">
        <pc:chgData name="Luca Catherall-Davis (27919727)" userId="S::27919727@students.lincoln.ac.uk::15e446bd-2058-4155-b883-01b6a97cffe9" providerId="AD" clId="Web-{E7DFFB7C-825A-641A-3C3E-9923176FA3ED}" dt="2024-01-04T14:03:17.323" v="133"/>
        <pc:sldMkLst>
          <pc:docMk/>
          <pc:sldMk cId="3525664643" sldId="277"/>
        </pc:sldMkLst>
        <pc:spChg chg="mod">
          <ac:chgData name="Luca Catherall-Davis (27919727)" userId="S::27919727@students.lincoln.ac.uk::15e446bd-2058-4155-b883-01b6a97cffe9" providerId="AD" clId="Web-{E7DFFB7C-825A-641A-3C3E-9923176FA3ED}" dt="2024-01-04T13:58:36.617" v="123" actId="1076"/>
          <ac:spMkLst>
            <pc:docMk/>
            <pc:sldMk cId="3525664643" sldId="277"/>
            <ac:spMk id="15" creationId="{0EFE2797-7E61-2F30-911C-EF902CC2BFF8}"/>
          </ac:spMkLst>
        </pc:spChg>
        <pc:spChg chg="add del mod">
          <ac:chgData name="Luca Catherall-Davis (27919727)" userId="S::27919727@students.lincoln.ac.uk::15e446bd-2058-4155-b883-01b6a97cffe9" providerId="AD" clId="Web-{E7DFFB7C-825A-641A-3C3E-9923176FA3ED}" dt="2024-01-04T13:57:36.989" v="110" actId="20577"/>
          <ac:spMkLst>
            <pc:docMk/>
            <pc:sldMk cId="3525664643" sldId="277"/>
            <ac:spMk id="31" creationId="{81625699-A753-DD0D-5D61-E11EBF92C30C}"/>
          </ac:spMkLst>
        </pc:spChg>
        <pc:spChg chg="mod">
          <ac:chgData name="Luca Catherall-Davis (27919727)" userId="S::27919727@students.lincoln.ac.uk::15e446bd-2058-4155-b883-01b6a97cffe9" providerId="AD" clId="Web-{E7DFFB7C-825A-641A-3C3E-9923176FA3ED}" dt="2024-01-04T13:58:28.695" v="121" actId="1076"/>
          <ac:spMkLst>
            <pc:docMk/>
            <pc:sldMk cId="3525664643" sldId="277"/>
            <ac:spMk id="36" creationId="{616AA3CB-B119-2904-0E19-F3FCE6DEC8AA}"/>
          </ac:spMkLst>
        </pc:spChg>
      </pc:sldChg>
      <pc:sldChg chg="addAnim delAnim">
        <pc:chgData name="Luca Catherall-Davis (27919727)" userId="S::27919727@students.lincoln.ac.uk::15e446bd-2058-4155-b883-01b6a97cffe9" providerId="AD" clId="Web-{E7DFFB7C-825A-641A-3C3E-9923176FA3ED}" dt="2024-01-04T13:59:47.747" v="127"/>
        <pc:sldMkLst>
          <pc:docMk/>
          <pc:sldMk cId="1449127531" sldId="280"/>
        </pc:sldMkLst>
      </pc:sldChg>
    </pc:docChg>
  </pc:docChgLst>
  <pc:docChgLst>
    <pc:chgData name="Svens Miljons (27905027)" userId="S::27905027@students.lincoln.ac.uk::b72d2333-830a-44ac-afba-6ff4dac86f5d" providerId="AD" clId="Web-{2AF5599F-CD18-475D-974A-5A6066F79C83}"/>
    <pc:docChg chg="modSld">
      <pc:chgData name="Svens Miljons (27905027)" userId="S::27905027@students.lincoln.ac.uk::b72d2333-830a-44ac-afba-6ff4dac86f5d" providerId="AD" clId="Web-{2AF5599F-CD18-475D-974A-5A6066F79C83}" dt="2024-01-04T11:50:58.363" v="4" actId="1076"/>
      <pc:docMkLst>
        <pc:docMk/>
      </pc:docMkLst>
      <pc:sldChg chg="modSp">
        <pc:chgData name="Svens Miljons (27905027)" userId="S::27905027@students.lincoln.ac.uk::b72d2333-830a-44ac-afba-6ff4dac86f5d" providerId="AD" clId="Web-{2AF5599F-CD18-475D-974A-5A6066F79C83}" dt="2024-01-04T11:50:58.363" v="4" actId="1076"/>
        <pc:sldMkLst>
          <pc:docMk/>
          <pc:sldMk cId="3344290858" sldId="271"/>
        </pc:sldMkLst>
        <pc:spChg chg="mod">
          <ac:chgData name="Svens Miljons (27905027)" userId="S::27905027@students.lincoln.ac.uk::b72d2333-830a-44ac-afba-6ff4dac86f5d" providerId="AD" clId="Web-{2AF5599F-CD18-475D-974A-5A6066F79C83}" dt="2024-01-04T11:50:42.143" v="0"/>
          <ac:spMkLst>
            <pc:docMk/>
            <pc:sldMk cId="3344290858" sldId="271"/>
            <ac:spMk id="6" creationId="{BE3A3197-48AE-99B3-964F-B1500B05E231}"/>
          </ac:spMkLst>
        </pc:spChg>
        <pc:spChg chg="mod">
          <ac:chgData name="Svens Miljons (27905027)" userId="S::27905027@students.lincoln.ac.uk::b72d2333-830a-44ac-afba-6ff4dac86f5d" providerId="AD" clId="Web-{2AF5599F-CD18-475D-974A-5A6066F79C83}" dt="2024-01-04T11:50:58.363" v="4" actId="1076"/>
          <ac:spMkLst>
            <pc:docMk/>
            <pc:sldMk cId="3344290858" sldId="271"/>
            <ac:spMk id="7" creationId="{496C79B3-ECCC-8917-9B31-12F05A675FFB}"/>
          </ac:spMkLst>
        </pc:spChg>
        <pc:spChg chg="mod">
          <ac:chgData name="Svens Miljons (27905027)" userId="S::27905027@students.lincoln.ac.uk::b72d2333-830a-44ac-afba-6ff4dac86f5d" providerId="AD" clId="Web-{2AF5599F-CD18-475D-974A-5A6066F79C83}" dt="2024-01-04T11:50:51.988" v="2"/>
          <ac:spMkLst>
            <pc:docMk/>
            <pc:sldMk cId="3344290858" sldId="271"/>
            <ac:spMk id="8" creationId="{910DB563-DB81-F4A9-0366-04C1A0616944}"/>
          </ac:spMkLst>
        </pc:spChg>
        <pc:spChg chg="mod">
          <ac:chgData name="Svens Miljons (27905027)" userId="S::27905027@students.lincoln.ac.uk::b72d2333-830a-44ac-afba-6ff4dac86f5d" providerId="AD" clId="Web-{2AF5599F-CD18-475D-974A-5A6066F79C83}" dt="2024-01-04T11:50:53.691" v="3"/>
          <ac:spMkLst>
            <pc:docMk/>
            <pc:sldMk cId="3344290858" sldId="271"/>
            <ac:spMk id="10" creationId="{1B7D4F55-E48F-BA3F-ADBD-D10C324F1B8B}"/>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34.344"/>
    </inkml:context>
    <inkml:brush xml:id="br0">
      <inkml:brushProperty name="width" value="0.035" units="cm"/>
      <inkml:brushProperty name="height" value="0.035" units="cm"/>
      <inkml:brushProperty name="color" value="#E71224"/>
    </inkml:brush>
  </inkml:definitions>
  <inkml:trace contextRef="#ctx0" brushRef="#br0">0 25 24575,'28'-2'0,"51"-8"0,-51 5 0,49-3 0,418 9 0,-488 0 0,1-1 0,-1 1 0,0 0 0,0 1 0,0-1 0,-1 1 0,1 1 0,0-1 0,-1 1 0,1 1 0,-1-1 0,0 1 0,0 0 0,10 9 0,-7-4 0,0 0 0,-1 0 0,0 1 0,-1 0 0,0 1 0,-1 0 0,10 19 0,-11-20 0,1 1 0,0-2 0,12 16 0,-11-17 0,-1 0 0,0 0 0,-1 1 0,0-1 0,6 16 0,-4-7 0,-2 0 0,0 0 0,-1 0 0,2 28 0,-5-40 0,-1-1 0,0 1 0,-1-1 0,1 1 0,-1-1 0,1 1 0,-1-1 0,-1 1 0,1-1 0,-1 0 0,0 1 0,1-1 0,-2 0 0,1 0 0,0-1 0,-1 1 0,0 0 0,0-1 0,0 1 0,0-1 0,-1 0 0,-6 5 0,-56 45 0,53-41 0,-1 0 0,0-1 0,0 0 0,-1-1 0,-25 12 0,-4-3 0,25-9 0,0-1 0,-1-1 0,0 0 0,-1-2 0,0 0 0,0-2 0,0 0 0,-23 1 0,20-4 0,-45 9 0,45-5 0,-47 2 0,63-7 0,0 0 0,0 0 0,0-1 0,0 0 0,0 0 0,1-1 0,-13-3 0,15 2 0,1 0 0,-1 0 0,0 0 0,1 0 0,0 0 0,0-1 0,0 0 0,0 0 0,0 0 0,1 0 0,-5-9 0,-27-34 0,27 37 0,0 0 0,0 0 0,1-1 0,1 0 0,0 0 0,0 0 0,1-1 0,-4-15 0,3-4 0,3-1 0,0 1 0,2-1 0,1 0 0,6-38 0,-3 55 0,1 0 0,0 0 0,1 0 0,0 0 0,2 0 0,-1 1 0,2 0 0,0 1 0,1 0 0,0 0 0,17-18 0,-22 26-136,-1 1-1,1 1 1,0-1-1,0 0 1,1 1-1,-1 0 1,1 0-1,-1 0 0,7-2 1,6-2-6690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52.473"/>
    </inkml:context>
    <inkml:brush xml:id="br0">
      <inkml:brushProperty name="width" value="0.035" units="cm"/>
      <inkml:brushProperty name="height" value="0.035" units="cm"/>
      <inkml:brushProperty name="color" value="#E71224"/>
    </inkml:brush>
  </inkml:definitions>
  <inkml:trace contextRef="#ctx0" brushRef="#br0">1 0 24575</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52.810"/>
    </inkml:context>
    <inkml:brush xml:id="br0">
      <inkml:brushProperty name="width" value="0.035" units="cm"/>
      <inkml:brushProperty name="height" value="0.035" units="cm"/>
      <inkml:brushProperty name="color" value="#E71224"/>
    </inkml:brush>
  </inkml:definitions>
  <inkml:trace contextRef="#ctx0" brushRef="#br0">1 0 24575</inkml:trace>
  <inkml:trace contextRef="#ctx0" brushRef="#br0" timeOffset="0.51">1 0 24575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58:41.879"/>
    </inkml:context>
    <inkml:brush xml:id="br0">
      <inkml:brushProperty name="width" value="0.05" units="cm"/>
      <inkml:brushProperty name="height" value="0.05" units="cm"/>
      <inkml:brushProperty name="color" value="#E71224"/>
    </inkml:brush>
  </inkml:definitions>
  <inkml:trace contextRef="#ctx0" brushRef="#br0">238 101 24575,'1'-2'0,"0"1"0,0-1 0,-1 0 0,1 1 0,0-1 0,1 0 0,-1 1 0,0-1 0,0 1 0,1 0 0,-1-1 0,1 1 0,-1 0 0,1 0 0,-1 0 0,1 0 0,0 0 0,-1 0 0,1 1 0,2-2 0,38-12 0,203-30 0,-205 38 0,1 1 0,0 3 0,1 1 0,40 4 0,15 0 0,-34-4 0,-23 0 0,-1 1 0,1 2 0,69 12 0,-68-8 0,-1-1 0,1-2 0,0-2 0,45-4 0,9 0 0,-64 5 0,53 8 0,-53-4 0,57 1 0,-61-7 0,-1 0 0,1 2 0,44 9 0,-41-6 0,0-1 0,1-2 0,-1-1 0,37-4 0,-24 2 0,46 3 0,-60 2 0,52 15 0,-56-12 0,1-1 0,48 4 0,-34-5 0,0 1 0,0 2 0,72 25 0,-92-25 0,-1 0 0,23 15 0,18 7 0,-35-16 0,0 0 0,-2 2 0,1 0 0,-2 2 0,-1 0 0,0 1 0,26 32 0,1-2 0,-40-40 0,-1 0 0,1 0 0,-2 1 0,1 0 0,-1 0 0,-1 1 0,0-1 0,-1 1 0,0 0 0,0 1 0,3 17 0,-4-7 0,0 1 0,-1 0 0,-1 0 0,-5 44 0,1-52 0,0 0 0,-1-1 0,-1 1 0,0-1 0,-1 0 0,0-1 0,-1 1 0,-13 17 0,2-4 0,-2-1 0,-42 42 0,39-44 0,-2-2 0,0 0 0,-1-2 0,-46 27 0,21-16 0,32-19 0,-1 0 0,-1-1 0,-36 13 0,-15 8 0,60-25 0,0-1 0,0 0 0,-1-1 0,1-1 0,-1 0 0,0 0 0,-14 1 0,-51 7 0,53-7 0,-1-1 0,-32 0 0,30-4 0,0 1 0,1 1 0,-41 8 0,-111 15 0,118-18 0,-1-2 0,-120-6 0,64-1 0,-353 2 0,454-1 0,0-1 0,-33-8 0,-30-2 0,36 9 0,-53-11 0,91 13 0,-66-6 0,-24-6 0,61 5 0,0-3 0,1 0 0,1-3 0,0 0 0,1-3 0,-31-20 0,-56-54 0,38 7 0,68 70 0,0 0 0,1 0 0,0-2 0,2 1 0,-1-1 0,2-1 0,-11-26 0,11 20 0,2 1 0,1-1 0,1-1 0,0 1 0,0-33 0,4-122 0,3 83 0,0 81 0,0 0 0,1 0 0,1 0 0,0 0 0,1 0 0,0 1 0,1 0 0,0 0 0,2 1 0,14-21 0,-15 22 0,1-1 0,1 2 0,0-1 0,0 1 0,1 1 0,0-1 0,1 2 0,0-1 0,0 2 0,1-1 0,0 2 0,0 0 0,1 0 0,15-4 0,67-35-1365,-78 41-5461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58:45.289"/>
    </inkml:context>
    <inkml:brush xml:id="br0">
      <inkml:brushProperty name="width" value="0.05" units="cm"/>
      <inkml:brushProperty name="height" value="0.05" units="cm"/>
      <inkml:brushProperty name="color" value="#E71224"/>
    </inkml:brush>
  </inkml:definitions>
  <inkml:trace contextRef="#ctx0" brushRef="#br0">1 1466 24575,'2'-7'0,"1"0"0,0 0 0,0 0 0,0 0 0,1 0 0,0 1 0,1-1 0,8-9 0,-11 14 0,5-9 0,-1-1 0,0 1 0,0-1 0,-1-1 0,-1 1 0,0-1 0,4-20 0,-5 20 0,0 0 0,0 0 0,1 0 0,1 1 0,0 0 0,1 0 0,14-22 0,-9 19 0,-1-1 0,-1 0 0,10-23 0,-11 23 0,0 0 0,0 0 0,2 1 0,11-14 0,-4 5 0,-1 0 0,-1 0 0,20-45 0,17-30 0,-10 13 0,-7 13 0,-24 50 0,0 0 0,11-39 0,-14 37 0,1 1 0,18-36 0,13-15 0,19-33 0,-50 91 0,0 1 0,10-30 0,10-21 0,-28 65 0,0 0 0,0 1 0,0-1 0,0 0 0,-1 0 0,1 0 0,-1 0 0,1 0 0,-1 0 0,0 0 0,1 0 0,-1 0 0,-1-2 0,-4 2 0,-8 16 0,1 1 0,-1-1 0,0 0 0,-25 19 0,-3 4 0,29-27 0,0 0 0,0-1 0,-20 10 0,21-13 0,-1 2 0,1-1 0,1 1 0,-19 18 0,11-9 0,20-23 0,31-30 0,6 6 0,-1 1 0,67-40 0,-93 62 0,-7 4 0,0 0 0,0 0 0,0 1 0,0 0 0,1 0 0,-1 0 0,1 0 0,5 0 0,-9 2 0,0 0 0,0 1 0,0-1 0,0 0 0,0 1 0,0-1 0,-1 1 0,1 0 0,0 0 0,0 0 0,-1 0 0,1 0 0,0 0 0,-1 0 0,1 1 0,-1-1 0,1 0 0,-1 1 0,0-1 0,0 1 0,0-1 0,1 1 0,-2 0 0,1 0 0,0-1 0,0 1 0,0 0 0,0 3 0,31 80 0,-16-39 0,37 71 0,-50-111-80,5 8-177,0 1 0,-1 0 0,0 0 0,6 24 0,-10-22-6569</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58:53.134"/>
    </inkml:context>
    <inkml:brush xml:id="br0">
      <inkml:brushProperty name="width" value="0.05" units="cm"/>
      <inkml:brushProperty name="height" value="0.05" units="cm"/>
      <inkml:brushProperty name="color" value="#E71224"/>
    </inkml:brush>
  </inkml:definitions>
  <inkml:trace contextRef="#ctx0" brushRef="#br0">23 63 24575,'0'-2'0,"0"1"0,1 0 0,0-1 0,-1 1 0,1 0 0,0 0 0,0-1 0,0 1 0,-1 0 0,1 0 0,1 0 0,-1 0 0,0 0 0,0 0 0,0 0 0,0 0 0,1 1 0,1-2 0,32-16 0,-21 11 0,-10 5 0,-1 0 0,1 0 0,-1 0 0,1 1 0,0-1 0,0 1 0,0 0 0,0 0 0,0 0 0,0 1 0,0-1 0,0 1 0,0 0 0,0 0 0,0 1 0,1-1 0,3 2 0,-5-1 0,0 0 0,-1 1 0,1 0 0,0-1 0,-1 1 0,0 0 0,1 0 0,-1 0 0,0 0 0,0 1 0,0-1 0,0 1 0,0-1 0,-1 1 0,1 0 0,-1-1 0,0 1 0,0 0 0,0 0 0,0 0 0,0 0 0,0 0 0,-1 5 0,9 36 0,-3-21 0,-2 0 0,1 27 0,-5-42 0,0 1 0,0-1 0,-1 0 0,0 0 0,-1 0 0,0 0 0,0 0 0,0-1 0,-1 1 0,-5 8 0,-29 39 0,29-46 0,2 0 0,-1 0 0,1 0 0,0 1 0,1 0 0,-7 18 0,11-23 0,0-1 0,1 1 0,-1-1 0,1 1 0,0 0 0,0-1 0,1 1 0,0-1 0,-1 1 0,1-1 0,1 1 0,-1-1 0,1 0 0,-1 1 0,1-1 0,1 0 0,-1 0 0,0 0 0,1-1 0,0 1 0,0-1 0,0 1 0,0-1 0,1 0 0,-1 0 0,1 0 0,0-1 0,-1 1 0,6 2 0,-2-2 0,-1 1 0,1-1 0,-1 0 0,1 0 0,0-1 0,0 0 0,0 0 0,0-1 0,0 1 0,0-2 0,1 1 0,-1-1 0,0 0 0,0-1 0,1 1 0,-1-1 0,0-1 0,9-2 0,-14 2 0,1 0 0,0 0 0,-1 0 0,1 0 0,-1 0 0,0-1 0,0 1 0,0-1 0,0 0 0,0 1 0,0-1 0,-1 0 0,1 0 0,-1 0 0,0 0 0,0-1 0,0 1 0,0 0 0,-1 0 0,1-1 0,-1 1 0,0 0 0,0 0 0,0-1 0,-1-4 0,1 0 0,-1 0 0,0 0 0,0 0 0,-1 0 0,0 0 0,-1 0 0,1 0 0,-1 1 0,-6-11 0,5 13 0,0-1 0,-1 1 0,1 0 0,-1 0 0,0 1 0,0 0 0,-1 0 0,1 0 0,-1 0 0,-12-5 0,-2 1 0,1 1 0,-26-5 0,30 9 0,0-1 0,0 0 0,0-2 0,1 1 0,-19-12 0,26 10 0,0 0 0,0 0 0,1 0 0,0-1 0,0 0 0,1-1 0,0 1 0,0-1 0,1 0 0,0 0 0,1 0 0,0-1 0,1 1 0,0-1 0,0 0 0,1 0 0,0 1 0,0-1 0,1 0 0,2-13 0,-1 19-72,1 0 1,0 0-1,-1 0 0,1 0 0,0 0 0,1 1 0,-1-1 0,1 1 1,0 0-1,0-1 0,0 1 0,0 0 0,0 1 0,0-1 0,1 1 1,0-1-1,-1 1 0,7-2 0,3-3-6754</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43:29.981"/>
    </inkml:context>
    <inkml:brush xml:id="br0">
      <inkml:brushProperty name="width" value="0.35" units="cm"/>
      <inkml:brushProperty name="height" value="0.35" units="cm"/>
      <inkml:brushProperty name="color" value="#E71224"/>
    </inkml:brush>
  </inkml:definitions>
  <inkml:trace contextRef="#ctx0" brushRef="#br0">1130 1227 24575,'-10'-1'0,"0"0"0,0 0 0,0-1 0,-10-4 0,-36-5 0,-29-2 0,60 8 0,0 2 0,-30-2 0,32 4 0,-47-9 0,46 5 0,-47-2 0,37 5 0,-46-8 0,47 5 0,-55-2 0,31 5 0,38 0 0,0 1 0,0 1 0,1 0 0,-1 2 0,0 0 0,1 1 0,-21 6 0,32-5 0,-1 0 0,1 1 0,0-1 0,0 2 0,1-1 0,-1 1 0,1 0 0,1 0 0,-1 0 0,1 1 0,-5 7 0,-5 10 0,1 0 0,-11 26 0,17-27 0,0 1 0,2-1 0,0 1 0,2 0 0,1 0 0,1 0 0,0 29 0,4-37 0,0 0 0,1 0 0,0-1 0,1 1 0,1-1 0,8 17 0,8 31 0,18 107 0,7 37 0,-26-57 0,3 28 0,15-24 0,4 22 0,-4 12 0,-24-129 0,-8-41 0,-2 0 0,0 1 0,1 32 0,-4-38 0,-1 14 0,1 1 0,1-1 0,7 28 0,-2-11 0,-2 0 0,-2 1 0,-6 87 0,0-30 0,5-63 0,9 50 0,-6-51 0,2 55 0,-5-45 0,3-1 0,1 1 0,18 68 0,-19-90 0,2 47 0,-5-46 0,8 44 0,-5-42 0,-2 0 0,-1-1 0,-1 36 0,-2-36 0,2-1 0,0 1 0,10 45 0,-5-34 0,-1 0 0,-2 1 0,-1-1 0,-6 53 0,1 3 0,3-69 0,-1-10 0,1-1 0,0 1 0,2 0 0,3 22 0,-4-35 0,0 0 0,0 0 0,0 0 0,0 0 0,0 0 0,1 0 0,-1 0 0,1 0 0,0 0 0,0-1 0,0 1 0,0-1 0,0 1 0,1-1 0,-1 0 0,1 0 0,-1 0 0,1 0 0,0-1 0,0 1 0,0-1 0,0 1 0,0-1 0,0 0 0,0 0 0,0-1 0,4 2 0,31 1 0,-1-2 0,60-4 0,-65 0 0,0 2 0,0 1 0,0 1 0,45 9 0,17 9 0,-31-7 0,-1 3 0,69 26 0,-126-39 0,0 1 0,0 0 0,-1 0 0,0 0 0,1 0 0,-1 0 0,0 1 0,-1 0 0,1 0 0,-1 0 0,1 0 0,3 8 0,30 65 0,-11-19 0,-20-44 0,-1 1 0,0 0 0,-1 0 0,-1 1 0,0 0 0,-1-1 0,0 1 0,-2 0 0,-2 30 0,2-22 0,0 0 0,1-1 0,7 37 0,16 80 0,-17-99 0,-3 0 0,-1 0 0,-2 0 0,-4 44 0,0 11 0,1 26 0,5 131 0,8-183 0,-7-48 0,0 0 0,0 29 0,-6 34 0,4 65 0,-1-144 0,1 0 0,-1 0 0,2 0 0,-1 0 0,0 0 0,1-1 0,7 11 0,10 24 0,2 44 0,-18-62 0,2-1 0,0 1 0,1-1 0,1 0 0,12 21 0,-13-29 0,0-1 0,1 0 0,0-1 0,16 18 0,-19-25 0,0 0 0,0 0 0,1-1 0,-1 0 0,1 1 0,0-2 0,0 1 0,0-1 0,0 0 0,1 0 0,-1-1 0,11 2 0,40 3 0,-42-6 0,-1 1 0,1 1 0,-1 1 0,1 0 0,-1 1 0,26 10 0,-11-3 0,0-1 0,61 12 0,-35-10 0,45 15 0,-58-14 0,2-1 0,-1-3 0,1-1 0,74 3 0,306-12 0,-420 1 0,-1 0 0,1-1 0,-1 1 0,1-1 0,-1 1 0,1-1 0,-1 0 0,0 0 0,1-1 0,-1 1 0,0-1 0,0 1 0,0-1 0,0 0 0,0 0 0,0 0 0,4-6 0,0 0 0,-1-1 0,0 0 0,-1 0 0,8-16 0,-5 8 0,10-20 0,24-77 0,-30 76 0,-3 0 0,-1 0 0,-2-1 0,-1 0 0,-2-56 0,-2 82 0,1 0 0,0 0 0,1 0 0,1 0 0,0 1 0,0-1 0,1 1 0,1 0 0,0 0 0,1 0 0,0 1 0,10-11 0,-10 10 0,3-5 0,-2 1 0,11-30 0,-15 34 0,0 1 0,1 0 0,0 0 0,0 0 0,1 1 0,1 0 0,0 0 0,0 0 0,13-12 0,-15 19 0,0 0 0,-1 0 0,2 0 0,-1 1 0,0 0 0,1 0 0,-1 0 0,1 0 0,-1 1 0,1 0 0,0 0 0,8 1 0,79 3 0,-46 0 0,-42-3 0,27 1 0,-1-1 0,1-2 0,-1-1 0,36-7 0,-57 7 0,10-2 0,-1 1 0,0 0 0,25-1 0,-40 6 0,0-1 0,-1 1 0,1 0 0,-1 0 0,1 0 0,-1 0 0,1 0 0,-1 1 0,0 0 0,0 0 0,1 0 0,-1 0 0,-1 0 0,1 0 0,0 1 0,4 4 0,38 56 0,-19-24 0,-14-22 0,0 0 0,12 28 0,-15-28 0,0-1 0,2 1 0,12 15 0,-16-22 0,-1 1 0,0 0 0,-1 0 0,0 0 0,0 0 0,-1 1 0,-1-1 0,0 1 0,-1 0 0,0 0 0,-1 1 0,0 16 0,10 50 0,-3-16 0,-7-51 0,0-1 0,0 0 0,1 0 0,1 1 0,0-1 0,0-1 0,1 1 0,6 12 0,2-3 0,0-1 0,2 0 0,0 0 0,0-2 0,2 0 0,18 15 0,-28-28 0,-1 0 0,1-1 0,0 0 0,0 0 0,0-1 0,1 0 0,-1 0 0,1 0 0,-1-1 0,1 1 0,10-1 0,83-3 0,-51 0 0,-10-1 0,0-1 0,54-13 0,-56 8 0,0 3 0,70-4 0,-11 12 0,114-3 0,-190-3 0,-1 0 0,0-2 0,-1 0 0,1-1 0,24-13 0,-8 5 0,-17 7 0,0-1 0,0 0 0,26-18 0,-37 21 0,0 0 0,0 0 0,0-1 0,-1 0 0,-1 0 0,1 0 0,-1-1 0,0 0 0,-1 0 0,5-10 0,17-51 0,23-91 0,-44 139 0,-2 1 0,2-39 0,5-30 0,-5 62 0,-2 0 0,0-45 0,-3 46 0,1 0 0,2 0 0,5-29 0,-1 15 0,-2 1 0,-2-1 0,-2 0 0,-5-50 0,2-5 0,2-940 0,-1 1018 0,-1 0 0,-7-33 0,-4-30 0,-3-109 0,8 120 0,-3 2 0,7 44 0,0 1 0,0-30 0,2 17 0,-2 1 0,-13-58 0,9 59 0,2 0 0,1 0 0,0-37 0,5 53 0,-2-1 0,-7-32 0,-3-30 0,10 55 0,-10-46 0,3 26 0,0 2 0,-15-45 0,14 60 0,2 0 0,2-1 0,0 0 0,-3-55 0,8 55 0,-9-48 0,5 47 0,-2-45 0,6 58 0,-1 1 0,-1 0 0,0 0 0,-11-30 0,9 33 0,0-1 0,1 1 0,1-1 0,1 0 0,0 0 0,0-28 0,2 38 0,1 0 0,0 1 0,0-1 0,0 0 0,1 0 0,-1 1 0,1-1 0,0 1 0,0 0 0,0-1 0,0 1 0,4-3 0,39-38 0,-7 6 0,55-99 0,14-44 0,-97 161 0,-1 0 0,0-1 0,-2 0 0,0 0 0,-1-1 0,3-27 0,14-49 0,-16 71 0,-2-1 0,-2 0 0,0 0 0,-2-1 0,-1 1 0,-5-48 0,-1 42 0,0 0 0,-3 1 0,0 0 0,-24-53 0,8 32 0,-38-61 0,-36-23 0,90 126 0,0 0 0,-1 1 0,0 0 0,-1 0 0,0 1 0,0 0 0,-18-10 0,13 9 0,1 0 0,1-2 0,-24-25 0,-56-56 0,85 85 0,-2 1 0,1 0 0,-1 1 0,0 0 0,-1 1 0,1 0 0,-1 1 0,-1 0 0,-12-3 0,-22-10 0,37 14 0,1 1 0,-1 1 0,0 0 0,0 0 0,0 1 0,0 1 0,-17 0 0,17 0 0,0 0 0,0 0 0,-1-1 0,1 0 0,0-1 0,-19-6 0,26 6 0,-1-1 0,1 1 0,0-1 0,0 0 0,0 0 0,0-1 0,1 1 0,-1 0 0,1-1 0,0 0 0,0 1 0,0-1 0,0 0 0,1 0 0,0 0 0,0 0 0,-2-8 0,-9-75 0,7 62 0,0 0 0,-2 0 0,-1 0 0,-1 1 0,-23-44 0,26 55 0,1 4 0,0 1 0,0 0 0,-1 0 0,0 1 0,-9-9 0,-22-29 0,-4-14 0,-3 2 0,-2 2 0,-75-68 0,93 95 0,-1-3 0,14 15 0,-1 0 0,0 1 0,-29-21 0,-7-3 0,41 29 0,-1 0 0,0 1 0,-1 1 0,-19-10 0,10 7 0,0-2 0,-27-19 0,33 20 0,-1 1 0,0 0 0,-1 2 0,-36-15 0,-74-36 0,25 15 0,62 25 0,-64-20 0,73 31 0,1 2 0,-42-5 0,-36-10 0,83 15 0,0 1 0,-1 2 0,-44-3 0,28 7 0,13 1 0,0-1 0,0-2 0,0-1 0,-29-6 0,26 3 0,1 2 0,-1 1 0,0 2 0,-40 3 0,4 0 0,55-1 0,0 1 0,1 0 0,-1 1 0,1 1 0,-26 9 0,22-6 0,-1-2 0,-28 6 0,-8-1 0,-100 31 0,6 25 0,122-53 0,1 0 0,-44 32 0,23-15 0,2 7 0,37-29 0,-1-1 0,0 0 0,-1 0 0,-12 7 0,-26 14 0,1 1 0,2 3 0,1 1 0,-69 70 0,92-81 0,0 2 0,2-1 0,-24 43 0,27-39-124,1 1 0,2 1 0,1 0 0,1 1 0,1 0 0,2 0-1,1 0 1,1 1 0,2 0 0,1 50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43:36.356"/>
    </inkml:context>
    <inkml:brush xml:id="br0">
      <inkml:brushProperty name="width" value="0.35" units="cm"/>
      <inkml:brushProperty name="height" value="0.35" units="cm"/>
      <inkml:brushProperty name="color" value="#E71224"/>
    </inkml:brush>
  </inkml:definitions>
  <inkml:trace contextRef="#ctx0" brushRef="#br0">1 1 24575,'3'0'0,"0"0"0,1 0 0,-1 0 0,1 0 0,-1 0 0,0 1 0,1 0 0,-1 0 0,0 0 0,1 0 0,-1 0 0,0 1 0,0-1 0,0 1 0,0 0 0,-1 0 0,1 0 0,0 0 0,-1 0 0,1 1 0,-1-1 0,0 1 0,0 0 0,0-1 0,0 1 0,0 0 0,1 5 0,1 4 0,0 1 0,-2 0 0,0 0 0,0 0 0,0 25 0,-2-21 0,1-1 0,5 28 0,27 111 0,-14 29 0,-13-145 0,0 40 0,5 38 0,-3-54 0,-3 0 0,-6 116 0,-2-60 0,3 422 0,-1-520 0,-1 1 0,-7 28 0,5-28 0,0 1 0,0 26 0,5 7 0,0-24 0,-2 0 0,0-1 0,-2 1 0,-7 30 0,5-38 0,2 0 0,-2 47 0,5-45 0,-2-1 0,-7 40 0,2-21 0,2 0 0,2 1 0,6 87 0,0-30 0,-3 909 0,1-989 0,1 0 0,7 28 0,-5-28 0,0 1 0,0 26 0,-4-29 0,0 8 0,1-1 0,1 1 0,9 44 0,13 92 0,-1-24 0,-18-115-341,-2 0 0,-1-1-1,-2 34 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4:43:41.377"/>
    </inkml:context>
    <inkml:brush xml:id="br0">
      <inkml:brushProperty name="width" value="0.35" units="cm"/>
      <inkml:brushProperty name="height" value="0.35" units="cm"/>
      <inkml:brushProperty name="color" value="#E71224"/>
    </inkml:brush>
  </inkml:definitions>
  <inkml:trace contextRef="#ctx0" brushRef="#br0">2475 1 24575,'-1224'0'0,"1199"1"0,1 2 0,-1 0 0,1 2 0,0 1 0,0 0 0,1 2 0,-25 12 0,9-6 0,-75 18 0,75-23 0,1 1 0,-48 21 0,63-23 0,0-1 0,0-1 0,0-2 0,-34 3 0,35-4 0,15-2 0,-23 3 0,1 0 0,-38 12 0,56-12 0,0 0 0,0 1 0,1 0 0,0 1 0,-1 0 0,2 1 0,-1 0 0,-16 16 0,-27 43 0,1-1 0,34-44 0,2 0 0,0 1 0,2 1 0,0 0 0,-17 41 0,-13 33 0,39-85 0,0 0 0,1 1 0,0-1 0,1 1 0,-3 22 0,-1-1 0,1 10 0,2 0 0,2 0 0,4 72 0,1-19 0,-4-80 0,1-1 0,0 0 0,1 0 0,1 0 0,1 0 0,0 0 0,1 0 0,1 0 0,0-1 0,1 0 0,12 22 0,6 4 0,-12-18 0,2-1 0,0 0 0,34 39 0,-19-34 0,42 30 0,-68-54 0,7 3 0,1 0 0,0 0 0,-1-1 0,2-1 0,-1 0 0,0 0 0,1-1 0,12 2 0,-8-2 0,1 1 0,-1 1 0,18 8 0,8 5 0,45 12 0,35 15 0,-87-31 0,2-2 0,74 16 0,-50-15 0,-36-8 0,0-2 0,-1-1 0,32 0 0,-31-3 0,1 2 0,-1 2 0,28 4 0,-10 0 0,1-2 0,0-2 0,0-2 0,46-5 0,12 2 0,463 2 0,-544-2 0,1 0 0,28-6 0,-28 3 0,1 2 0,26-1 0,-26 2 0,0 0 0,24-6 0,-24 3 0,0 2 0,26-1 0,17 4 0,-31 2 0,0-3 0,0 0 0,63-12 0,184-59 0,-244 65-1365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2.031"/>
    </inkml:context>
    <inkml:brush xml:id="br0">
      <inkml:brushProperty name="width" value="0.035" units="cm"/>
      <inkml:brushProperty name="height" value="0.035" units="cm"/>
      <inkml:brushProperty name="color" value="#E71224"/>
    </inkml:brush>
  </inkml:definitions>
  <inkml:trace contextRef="#ctx0" brushRef="#br0">0 547 24575,'1'-2'0,"-1"1"0,1 0 0,-1 0 0,1 0 0,-1 0 0,1 0 0,0 0 0,0 1 0,-1-1 0,1 0 0,0 0 0,0 0 0,0 1 0,0-1 0,0 0 0,0 1 0,0-1 0,0 1 0,2-1 0,29-11 0,-24 8 0,12-2 0,-1 1 0,34-5 0,-6 1 0,161-25 0,-58 10 0,12-4 0,-123 20-157,46-4-1,-45 7-1,45-11 1,187-35 158,-91 22 0,-6 2 0,291-48 0,-180 41 0,38-3 0,-101 28-632,21-1-89,13-2 721,-6 1 0,341-1-144,-362 14-1722,731-2 692,-798-12 1174,-4 0 0,-97 12 88,11 1 348,121-15 0,-106 5 493,0 4-1,104 7 1,-48 0 329,1285-2-2458,-1408 0-5626</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3.118"/>
    </inkml:context>
    <inkml:brush xml:id="br0">
      <inkml:brushProperty name="width" value="0.035" units="cm"/>
      <inkml:brushProperty name="height" value="0.035" units="cm"/>
      <inkml:brushProperty name="color" value="#E71224"/>
    </inkml:brush>
  </inkml:definitions>
  <inkml:trace contextRef="#ctx0" brushRef="#br0">106 0 24575,'13'2'0,"1"0"0,-1 1 0,0 0 0,-1 1 0,1 1 0,20 10 0,20 6 0,-19-8 0,-2 2 0,0 2 0,-1 1 0,0 1 0,-2 1 0,31 28 0,8 4 0,58 51 0,-123-100 0,0-1 0,0 1 0,-1 0 0,0-1 0,1 1 0,-1 0 0,0 0 0,0 1 0,-1-1 0,1 0 0,-1 1 0,1-1 0,-1 1 0,0-1 0,0 1 0,-1 0 0,1-1 0,-1 1 0,0 0 0,0-1 0,0 1 0,0 0 0,-1-1 0,1 1 0,-1 0 0,0-1 0,0 1 0,0-1 0,-1 1 0,1-1 0,-1 0 0,0 1 0,0-1 0,0 0 0,0 0 0,-3 2 0,-6 8 0,0 0 0,-1-1 0,0-1 0,-1 0 0,0-1 0,-24 14 0,-20 16 0,-17 9 0,-99 50 0,162-91 0,0-1 0,1 2 0,0-1 0,-15 18 0,-13 10 0,-113 108 0,110-113-1365,30-22-5461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9.423"/>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9.842"/>
    </inkml:context>
    <inkml:brush xml:id="br0">
      <inkml:brushProperty name="width" value="0.035" units="cm"/>
      <inkml:brushProperty name="height" value="0.035" units="cm"/>
      <inkml:brushProperty name="color" value="#E71224"/>
    </inkml:brush>
  </inkml:definitions>
  <inkml:trace contextRef="#ctx0" brushRef="#br0">0 1 24575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52.473"/>
    </inkml:context>
    <inkml:brush xml:id="br0">
      <inkml:brushProperty name="width" value="0.035" units="cm"/>
      <inkml:brushProperty name="height" value="0.035" units="cm"/>
      <inkml:brushProperty name="color" value="#E71224"/>
    </inkml:brush>
  </inkml:definitions>
  <inkml:trace contextRef="#ctx0" brushRef="#br0">1 0 24575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52.810"/>
    </inkml:context>
    <inkml:brush xml:id="br0">
      <inkml:brushProperty name="width" value="0.035" units="cm"/>
      <inkml:brushProperty name="height" value="0.035" units="cm"/>
      <inkml:brushProperty name="color" value="#E71224"/>
    </inkml:brush>
  </inkml:definitions>
  <inkml:trace contextRef="#ctx0" brushRef="#br0">1 0 24575</inkml:trace>
  <inkml:trace contextRef="#ctx0" brushRef="#br0" timeOffset="0.51">1 0 24575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9.423"/>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04T03:09:49.842"/>
    </inkml:context>
    <inkml:brush xml:id="br0">
      <inkml:brushProperty name="width" value="0.035" units="cm"/>
      <inkml:brushProperty name="height" value="0.035" units="cm"/>
      <inkml:brushProperty name="color" value="#E71224"/>
    </inkml:brush>
  </inkml:definitions>
  <inkml:trace contextRef="#ctx0" brushRef="#br0">0 1 24575</inkml:trace>
</inkml:ink>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25.jpe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ADE96-0B61-4A29-A474-DE56E68D50B2}" type="datetimeFigureOut">
              <a:rPr lang="en-GB" smtClean="0"/>
              <a:t>04/01/2024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5C0B0E-49FE-443A-9920-429050078CD5}" type="slidenum">
              <a:rPr lang="en-GB" smtClean="0"/>
              <a:t>‹#›</a:t>
            </a:fld>
            <a:endParaRPr lang="en-GB"/>
          </a:p>
        </p:txBody>
      </p:sp>
    </p:spTree>
    <p:extLst>
      <p:ext uri="{BB962C8B-B14F-4D97-AF65-F5344CB8AC3E}">
        <p14:creationId xmlns:p14="http://schemas.microsoft.com/office/powerpoint/2010/main" val="3738708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85C0B0E-49FE-443A-9920-429050078CD5}" type="slidenum">
              <a:rPr lang="en-GB" smtClean="0"/>
              <a:t>17</a:t>
            </a:fld>
            <a:endParaRPr lang="en-GB"/>
          </a:p>
        </p:txBody>
      </p:sp>
    </p:spTree>
    <p:extLst>
      <p:ext uri="{BB962C8B-B14F-4D97-AF65-F5344CB8AC3E}">
        <p14:creationId xmlns:p14="http://schemas.microsoft.com/office/powerpoint/2010/main" val="3195556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0043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D73815-2707-4475-8F1A-B873CB631BB4}" type="datetimeFigureOut">
              <a:rPr lang="en-US" dirty="0"/>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654584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4AFB99-0EAB-4182-AFF8-E214C82A68F6}" type="datetimeFigureOut">
              <a:rPr lang="en-US" dirty="0"/>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463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D3794B-289A-4A80-97D7-111025398D45}" type="datetimeFigureOut">
              <a:rPr lang="en-US" dirty="0"/>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838961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71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6A301-0538-44EC-B09D-202E1042A48B}" type="datetimeFigureOut">
              <a:rPr lang="en-US" dirty="0"/>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687085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789574A-8875-45EF-8EA2-3CAA0F7ABC4C}" type="datetimeFigureOut">
              <a:rPr lang="en-US" dirty="0"/>
              <a:t>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083066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7EF4D4C-5367-4C26-9E2B-D8088D7FCA81}" type="datetimeFigureOut">
              <a:rPr lang="en-US" dirty="0"/>
              <a:t>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38356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43482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216529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474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1/4/2024</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981011"/>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customXml" Target="../ink/ink5.xml"/><Relationship Id="rId3" Type="http://schemas.openxmlformats.org/officeDocument/2006/relationships/image" Target="../media/image23.png"/><Relationship Id="rId7" Type="http://schemas.openxmlformats.org/officeDocument/2006/relationships/customXml" Target="../ink/ink2.xml"/><Relationship Id="rId12" Type="http://schemas.openxmlformats.org/officeDocument/2006/relationships/image" Target="../media/image28.pn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customXml" Target="../ink/ink4.xml"/><Relationship Id="rId5" Type="http://schemas.openxmlformats.org/officeDocument/2006/relationships/customXml" Target="../ink/ink1.xml"/><Relationship Id="rId15" Type="http://schemas.openxmlformats.org/officeDocument/2006/relationships/customXml" Target="../ink/ink7.xml"/><Relationship Id="rId10" Type="http://schemas.openxmlformats.org/officeDocument/2006/relationships/image" Target="../media/image27.png"/><Relationship Id="rId4" Type="http://schemas.openxmlformats.org/officeDocument/2006/relationships/image" Target="../media/image24.jpeg"/><Relationship Id="rId9" Type="http://schemas.openxmlformats.org/officeDocument/2006/relationships/customXml" Target="../ink/ink3.xml"/><Relationship Id="rId14" Type="http://schemas.openxmlformats.org/officeDocument/2006/relationships/customXml" Target="../ink/ink6.xml"/></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25.jpeg"/><Relationship Id="rId12" Type="http://schemas.openxmlformats.org/officeDocument/2006/relationships/customXml" Target="../ink/ink13.xml"/><Relationship Id="rId2" Type="http://schemas.openxmlformats.org/officeDocument/2006/relationships/customXml" Target="../ink/ink8.xml"/><Relationship Id="rId1" Type="http://schemas.openxmlformats.org/officeDocument/2006/relationships/slideLayout" Target="../slideLayouts/slideLayout2.xml"/><Relationship Id="rId6" Type="http://schemas.openxmlformats.org/officeDocument/2006/relationships/customXml" Target="../ink/ink11.xml"/><Relationship Id="rId11" Type="http://schemas.openxmlformats.org/officeDocument/2006/relationships/image" Target="../media/image32.png"/><Relationship Id="rId5" Type="http://schemas.openxmlformats.org/officeDocument/2006/relationships/customXml" Target="../ink/ink10.xml"/><Relationship Id="rId15" Type="http://schemas.openxmlformats.org/officeDocument/2006/relationships/image" Target="../media/image34.png"/><Relationship Id="rId10" Type="http://schemas.openxmlformats.org/officeDocument/2006/relationships/customXml" Target="../ink/ink12.xml"/><Relationship Id="rId4" Type="http://schemas.openxmlformats.org/officeDocument/2006/relationships/customXml" Target="../ink/ink9.xml"/><Relationship Id="rId9" Type="http://schemas.openxmlformats.org/officeDocument/2006/relationships/image" Target="../media/image30.png"/><Relationship Id="rId14" Type="http://schemas.openxmlformats.org/officeDocument/2006/relationships/customXml" Target="../ink/ink14.xml"/></Relationships>
</file>

<file path=ppt/slides/_rels/slide1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customXml" Target="../ink/ink15.xml"/><Relationship Id="rId7" Type="http://schemas.openxmlformats.org/officeDocument/2006/relationships/customXml" Target="../ink/ink17.xml"/><Relationship Id="rId2" Type="http://schemas.openxmlformats.org/officeDocument/2006/relationships/image" Target="../media/image31.jpe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customXml" Target="../ink/ink16.xml"/><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BA28970-3E8F-46CD-A302-42EE83668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3467" y="643467"/>
            <a:ext cx="7164674" cy="5571066"/>
          </a:xfrm>
        </p:spPr>
        <p:txBody>
          <a:bodyPr>
            <a:normAutofit/>
          </a:bodyPr>
          <a:lstStyle/>
          <a:p>
            <a:r>
              <a:rPr lang="en-US" sz="6600">
                <a:solidFill>
                  <a:schemeClr val="tx1">
                    <a:alpha val="80000"/>
                  </a:schemeClr>
                </a:solidFill>
                <a:cs typeface="Calibri Light"/>
              </a:rPr>
              <a:t>Problem solving Assessment 1</a:t>
            </a:r>
            <a:br>
              <a:rPr lang="en-US" sz="6600">
                <a:cs typeface="Calibri Light"/>
              </a:rPr>
            </a:br>
            <a:r>
              <a:rPr lang="en-US" sz="6600">
                <a:solidFill>
                  <a:schemeClr val="tx1">
                    <a:alpha val="80000"/>
                  </a:schemeClr>
                </a:solidFill>
                <a:cs typeface="Calibri Light"/>
              </a:rPr>
              <a:t>                           </a:t>
            </a:r>
          </a:p>
        </p:txBody>
      </p:sp>
      <p:sp>
        <p:nvSpPr>
          <p:cNvPr id="3" name="Subtitle 2"/>
          <p:cNvSpPr>
            <a:spLocks noGrp="1"/>
          </p:cNvSpPr>
          <p:nvPr>
            <p:ph type="subTitle" idx="1"/>
          </p:nvPr>
        </p:nvSpPr>
        <p:spPr>
          <a:xfrm>
            <a:off x="8451608" y="643467"/>
            <a:ext cx="3096926" cy="5571066"/>
          </a:xfrm>
        </p:spPr>
        <p:txBody>
          <a:bodyPr vert="horz" lIns="91440" tIns="45720" rIns="91440" bIns="45720" rtlCol="0">
            <a:normAutofit/>
          </a:bodyPr>
          <a:lstStyle/>
          <a:p>
            <a:r>
              <a:rPr lang="en-GB" sz="2000">
                <a:cs typeface="Calibri"/>
              </a:rPr>
              <a:t>By Emmet Noman, Dylan Hamilton, Luca Catherall-Davis, Tavis Stringer, Svens Miljons</a:t>
            </a:r>
            <a:endParaRPr lang="en-US" sz="2000"/>
          </a:p>
        </p:txBody>
      </p:sp>
      <p:cxnSp>
        <p:nvCxnSpPr>
          <p:cNvPr id="15" name="Straight Connector 14">
            <a:extLst>
              <a:ext uri="{FF2B5EF4-FFF2-40B4-BE49-F238E27FC236}">
                <a16:creationId xmlns:a16="http://schemas.microsoft.com/office/drawing/2014/main" id="{47AE7893-212D-45CB-A5B0-AE377389AB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E4D4C61C-4A62-D712-A4F6-DBEDCB54EBF8}"/>
              </a:ext>
            </a:extLst>
          </p:cNvPr>
          <p:cNvSpPr txBox="1"/>
          <p:nvPr/>
        </p:nvSpPr>
        <p:spPr>
          <a:xfrm>
            <a:off x="79332" y="277660"/>
            <a:ext cx="274320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a:cs typeface="Arial"/>
              </a:rPr>
              <a:t>Group 34</a:t>
            </a:r>
            <a:r>
              <a:rPr lang="en-US" sz="2200">
                <a:cs typeface="Arial"/>
              </a:rPr>
              <a:t>​</a:t>
            </a:r>
            <a:endParaRPr lang="en-US"/>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CDBB-B51A-73C9-C413-1F037C281E51}"/>
              </a:ext>
            </a:extLst>
          </p:cNvPr>
          <p:cNvSpPr>
            <a:spLocks noGrp="1"/>
          </p:cNvSpPr>
          <p:nvPr>
            <p:ph type="title"/>
          </p:nvPr>
        </p:nvSpPr>
        <p:spPr/>
        <p:txBody>
          <a:bodyPr/>
          <a:lstStyle/>
          <a:p>
            <a:r>
              <a:rPr lang="en-GB">
                <a:ea typeface="Calibri Light"/>
                <a:cs typeface="Calibri Light"/>
              </a:rPr>
              <a:t>Clue 4</a:t>
            </a:r>
            <a:endParaRPr lang="en-US"/>
          </a:p>
        </p:txBody>
      </p:sp>
      <p:pic>
        <p:nvPicPr>
          <p:cNvPr id="4" name="Content Placeholder 3" descr="A white background with green letters&#10;&#10;Description automatically generated">
            <a:extLst>
              <a:ext uri="{FF2B5EF4-FFF2-40B4-BE49-F238E27FC236}">
                <a16:creationId xmlns:a16="http://schemas.microsoft.com/office/drawing/2014/main" id="{811287A3-62B6-1851-BBF7-929397184EF9}"/>
              </a:ext>
            </a:extLst>
          </p:cNvPr>
          <p:cNvPicPr>
            <a:picLocks noGrp="1" noChangeAspect="1"/>
          </p:cNvPicPr>
          <p:nvPr>
            <p:ph idx="1"/>
          </p:nvPr>
        </p:nvPicPr>
        <p:blipFill>
          <a:blip r:embed="rId2"/>
          <a:stretch>
            <a:fillRect/>
          </a:stretch>
        </p:blipFill>
        <p:spPr>
          <a:xfrm>
            <a:off x="3335730" y="323820"/>
            <a:ext cx="4572621" cy="1580950"/>
          </a:xfrm>
        </p:spPr>
      </p:pic>
      <p:pic>
        <p:nvPicPr>
          <p:cNvPr id="9" name="Picture 8" descr="A screenshot of a computer&#10;&#10;Description automatically generated">
            <a:extLst>
              <a:ext uri="{FF2B5EF4-FFF2-40B4-BE49-F238E27FC236}">
                <a16:creationId xmlns:a16="http://schemas.microsoft.com/office/drawing/2014/main" id="{8F82145C-469D-9BF3-A395-D372D27007C7}"/>
              </a:ext>
            </a:extLst>
          </p:cNvPr>
          <p:cNvPicPr>
            <a:picLocks noChangeAspect="1"/>
          </p:cNvPicPr>
          <p:nvPr/>
        </p:nvPicPr>
        <p:blipFill>
          <a:blip r:embed="rId3"/>
          <a:stretch>
            <a:fillRect/>
          </a:stretch>
        </p:blipFill>
        <p:spPr>
          <a:xfrm>
            <a:off x="6344238" y="5048416"/>
            <a:ext cx="5844810" cy="1806270"/>
          </a:xfrm>
          <a:prstGeom prst="rect">
            <a:avLst/>
          </a:prstGeom>
        </p:spPr>
      </p:pic>
      <p:sp>
        <p:nvSpPr>
          <p:cNvPr id="6" name="TextBox 5">
            <a:extLst>
              <a:ext uri="{FF2B5EF4-FFF2-40B4-BE49-F238E27FC236}">
                <a16:creationId xmlns:a16="http://schemas.microsoft.com/office/drawing/2014/main" id="{BE3A3197-48AE-99B3-964F-B1500B05E231}"/>
              </a:ext>
            </a:extLst>
          </p:cNvPr>
          <p:cNvSpPr txBox="1"/>
          <p:nvPr/>
        </p:nvSpPr>
        <p:spPr>
          <a:xfrm>
            <a:off x="494042" y="2083287"/>
            <a:ext cx="5937947" cy="4524315"/>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We first looked at the keywords in the clue, those being 911 and Fifth Element at the time</a:t>
            </a:r>
            <a:endParaRPr lang="en-US"/>
          </a:p>
          <a:p>
            <a:r>
              <a:rPr lang="en-GB"/>
              <a:t>After looking more and finding no leads we gathered that the clue was a response to 9/11 not the number 911.</a:t>
            </a:r>
          </a:p>
          <a:p>
            <a:r>
              <a:rPr lang="en-GB"/>
              <a:t>The word disconnected made us question if it was a band member leaving a band.</a:t>
            </a:r>
          </a:p>
          <a:p>
            <a:r>
              <a:rPr lang="en-GB"/>
              <a:t>After searching for a relation to disconnected a music, we found an album, "Disconnected – Fates Warning"</a:t>
            </a:r>
          </a:p>
          <a:p>
            <a:r>
              <a:rPr lang="en-GB"/>
              <a:t>Made us think that "Fifth element" meant fifth song of the third album. </a:t>
            </a:r>
          </a:p>
          <a:p>
            <a:r>
              <a:rPr lang="en-GB"/>
              <a:t>The band member that "Disconnected" was their guitarist "Jim Matheos", who made a new band "OSI"</a:t>
            </a:r>
          </a:p>
          <a:p>
            <a:r>
              <a:rPr lang="en-GB"/>
              <a:t>There is an album called Blood, which made us believe that meant the fifth element meant fifth of that album which was the song </a:t>
            </a:r>
            <a:r>
              <a:rPr lang="en-GB" err="1"/>
              <a:t>Radiologue</a:t>
            </a:r>
            <a:r>
              <a:rPr lang="en-GB"/>
              <a:t>.</a:t>
            </a:r>
          </a:p>
          <a:p>
            <a:r>
              <a:rPr lang="en-GB"/>
              <a:t>Turns out it was the key to solve the line of letters.</a:t>
            </a:r>
          </a:p>
        </p:txBody>
      </p:sp>
      <p:sp>
        <p:nvSpPr>
          <p:cNvPr id="7" name="TextBox 6">
            <a:extLst>
              <a:ext uri="{FF2B5EF4-FFF2-40B4-BE49-F238E27FC236}">
                <a16:creationId xmlns:a16="http://schemas.microsoft.com/office/drawing/2014/main" id="{496C79B3-ECCC-8917-9B31-12F05A675FFB}"/>
              </a:ext>
            </a:extLst>
          </p:cNvPr>
          <p:cNvSpPr txBox="1"/>
          <p:nvPr/>
        </p:nvSpPr>
        <p:spPr>
          <a:xfrm>
            <a:off x="6709057" y="795590"/>
            <a:ext cx="4563625" cy="92333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At first we thought of just de-cyphering the test by using the most used characters and swapping them.</a:t>
            </a:r>
          </a:p>
        </p:txBody>
      </p:sp>
      <p:sp>
        <p:nvSpPr>
          <p:cNvPr id="8" name="TextBox 7">
            <a:extLst>
              <a:ext uri="{FF2B5EF4-FFF2-40B4-BE49-F238E27FC236}">
                <a16:creationId xmlns:a16="http://schemas.microsoft.com/office/drawing/2014/main" id="{910DB563-DB81-F4A9-0366-04C1A0616944}"/>
              </a:ext>
            </a:extLst>
          </p:cNvPr>
          <p:cNvSpPr txBox="1"/>
          <p:nvPr/>
        </p:nvSpPr>
        <p:spPr>
          <a:xfrm>
            <a:off x="6712506" y="1824749"/>
            <a:ext cx="5175946" cy="230832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To find the second part, Dylan went to Kevin's office to find the </a:t>
            </a:r>
            <a:r>
              <a:rPr lang="en-GB" err="1"/>
              <a:t>dali</a:t>
            </a:r>
            <a:r>
              <a:rPr lang="en-GB"/>
              <a:t> inspired device, which was the molten clock. The two pointers pointed at the same place so meaning that its degrees were 0.</a:t>
            </a:r>
          </a:p>
          <a:p>
            <a:endParaRPr lang="en-GB"/>
          </a:p>
          <a:p>
            <a:r>
              <a:rPr lang="en-GB"/>
              <a:t>We used </a:t>
            </a:r>
            <a:r>
              <a:rPr lang="en-GB" err="1"/>
              <a:t>Radiologue</a:t>
            </a:r>
            <a:r>
              <a:rPr lang="en-GB"/>
              <a:t> as the key and got </a:t>
            </a:r>
          </a:p>
          <a:p>
            <a:r>
              <a:rPr lang="en-GB"/>
              <a:t>"</a:t>
            </a:r>
            <a:r>
              <a:rPr lang="en-GB">
                <a:ea typeface="+mn-lt"/>
                <a:cs typeface="+mn-lt"/>
              </a:rPr>
              <a:t>TAKE THE YEAR OF BIRTH OF DONALD KNUTH MINUS THAT OF ENRICO FERMI AND DOUBLE IT" </a:t>
            </a:r>
            <a:endParaRPr lang="en-GB"/>
          </a:p>
        </p:txBody>
      </p:sp>
      <p:sp>
        <p:nvSpPr>
          <p:cNvPr id="10" name="TextBox 9">
            <a:extLst>
              <a:ext uri="{FF2B5EF4-FFF2-40B4-BE49-F238E27FC236}">
                <a16:creationId xmlns:a16="http://schemas.microsoft.com/office/drawing/2014/main" id="{1B7D4F55-E48F-BA3F-ADBD-D10C324F1B8B}"/>
              </a:ext>
            </a:extLst>
          </p:cNvPr>
          <p:cNvSpPr txBox="1"/>
          <p:nvPr/>
        </p:nvSpPr>
        <p:spPr>
          <a:xfrm>
            <a:off x="6711042" y="4193722"/>
            <a:ext cx="2974522" cy="646331"/>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1938 - 1901 = 37 * 2 = 74</a:t>
            </a:r>
          </a:p>
          <a:p>
            <a:r>
              <a:rPr lang="en-US"/>
              <a:t>74 – 0 = 74!</a:t>
            </a:r>
          </a:p>
        </p:txBody>
      </p:sp>
    </p:spTree>
    <p:extLst>
      <p:ext uri="{BB962C8B-B14F-4D97-AF65-F5344CB8AC3E}">
        <p14:creationId xmlns:p14="http://schemas.microsoft.com/office/powerpoint/2010/main" val="3344290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A603B-AFB1-3917-C7B0-DA5E7E1FEA32}"/>
              </a:ext>
            </a:extLst>
          </p:cNvPr>
          <p:cNvSpPr>
            <a:spLocks noGrp="1"/>
          </p:cNvSpPr>
          <p:nvPr>
            <p:ph type="title"/>
          </p:nvPr>
        </p:nvSpPr>
        <p:spPr/>
        <p:txBody>
          <a:bodyPr/>
          <a:lstStyle/>
          <a:p>
            <a:r>
              <a:rPr lang="en-US">
                <a:cs typeface="Calibri Light"/>
              </a:rPr>
              <a:t>Clue 5</a:t>
            </a:r>
            <a:endParaRPr lang="en-US"/>
          </a:p>
        </p:txBody>
      </p:sp>
      <p:pic>
        <p:nvPicPr>
          <p:cNvPr id="5" name="Content Placeholder 4" descr="A statue of animals and a post&#10;&#10;Description automatically generated">
            <a:extLst>
              <a:ext uri="{FF2B5EF4-FFF2-40B4-BE49-F238E27FC236}">
                <a16:creationId xmlns:a16="http://schemas.microsoft.com/office/drawing/2014/main" id="{63066F0C-F59B-3513-E206-B40C9BECABB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130" r="2439"/>
          <a:stretch/>
        </p:blipFill>
        <p:spPr>
          <a:xfrm>
            <a:off x="7281333" y="78037"/>
            <a:ext cx="4588933" cy="3155307"/>
          </a:xfrm>
        </p:spPr>
      </p:pic>
      <p:pic>
        <p:nvPicPr>
          <p:cNvPr id="7" name="Picture 6" descr="A statue of a cat&#10;&#10;Description automatically generated">
            <a:extLst>
              <a:ext uri="{FF2B5EF4-FFF2-40B4-BE49-F238E27FC236}">
                <a16:creationId xmlns:a16="http://schemas.microsoft.com/office/drawing/2014/main" id="{F5626B6E-0920-8332-BE42-87C27244FE17}"/>
              </a:ext>
            </a:extLst>
          </p:cNvPr>
          <p:cNvPicPr>
            <a:picLocks noChangeAspect="1"/>
          </p:cNvPicPr>
          <p:nvPr/>
        </p:nvPicPr>
        <p:blipFill rotWithShape="1">
          <a:blip r:embed="rId3">
            <a:extLst>
              <a:ext uri="{28A0092B-C50C-407E-A947-70E740481C1C}">
                <a14:useLocalDpi xmlns:a14="http://schemas.microsoft.com/office/drawing/2010/main" val="0"/>
              </a:ext>
            </a:extLst>
          </a:blip>
          <a:srcRect l="13056" t="10815" r="5139" b="5496"/>
          <a:stretch/>
        </p:blipFill>
        <p:spPr>
          <a:xfrm>
            <a:off x="5499099" y="299037"/>
            <a:ext cx="3022601" cy="1534393"/>
          </a:xfrm>
          <a:prstGeom prst="rect">
            <a:avLst/>
          </a:prstGeom>
        </p:spPr>
      </p:pic>
      <p:sp>
        <p:nvSpPr>
          <p:cNvPr id="8" name="Arrow: Curved Down 7">
            <a:extLst>
              <a:ext uri="{FF2B5EF4-FFF2-40B4-BE49-F238E27FC236}">
                <a16:creationId xmlns:a16="http://schemas.microsoft.com/office/drawing/2014/main" id="{0A618E7B-9663-EB93-C398-E412B00F42B3}"/>
              </a:ext>
            </a:extLst>
          </p:cNvPr>
          <p:cNvSpPr/>
          <p:nvPr/>
        </p:nvSpPr>
        <p:spPr>
          <a:xfrm rot="1617276">
            <a:off x="8058848" y="145630"/>
            <a:ext cx="1196456" cy="879170"/>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 name="Content Placeholder 2">
            <a:extLst>
              <a:ext uri="{FF2B5EF4-FFF2-40B4-BE49-F238E27FC236}">
                <a16:creationId xmlns:a16="http://schemas.microsoft.com/office/drawing/2014/main" id="{F281D9E8-8CF4-B3C0-7401-4CAC4B97B727}"/>
              </a:ext>
            </a:extLst>
          </p:cNvPr>
          <p:cNvSpPr txBox="1">
            <a:spLocks/>
          </p:cNvSpPr>
          <p:nvPr/>
        </p:nvSpPr>
        <p:spPr>
          <a:xfrm>
            <a:off x="719667" y="1843217"/>
            <a:ext cx="10024533" cy="438901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GB" sz="2400"/>
              <a:t>The city the cat was from only requires a reverse</a:t>
            </a:r>
            <a:br>
              <a:rPr lang="en-GB" sz="2400"/>
            </a:br>
            <a:r>
              <a:rPr lang="en-GB" sz="2400"/>
              <a:t>image </a:t>
            </a:r>
            <a:r>
              <a:rPr lang="en-US" sz="2400"/>
              <a:t>search. </a:t>
            </a:r>
            <a:r>
              <a:rPr lang="en-GB" sz="2400"/>
              <a:t>It’s</a:t>
            </a:r>
            <a:r>
              <a:rPr lang="en-US" sz="2400"/>
              <a:t> Riga in Latvia, which has it’s </a:t>
            </a:r>
            <a:br>
              <a:rPr lang="en-US" sz="2400"/>
            </a:br>
            <a:r>
              <a:rPr lang="en-GB" sz="2400"/>
              <a:t>historic centre </a:t>
            </a:r>
            <a:r>
              <a:rPr lang="en-GB" sz="2400" err="1"/>
              <a:t>UNESCO’d</a:t>
            </a:r>
            <a:r>
              <a:rPr lang="en-GB" sz="2400"/>
              <a:t> in 1997</a:t>
            </a:r>
            <a:r>
              <a:rPr lang="en-US" sz="2400"/>
              <a:t>!</a:t>
            </a:r>
          </a:p>
          <a:p>
            <a:r>
              <a:rPr lang="en-GB" sz="2400"/>
              <a:t>For the second image, a reverse image search</a:t>
            </a:r>
            <a:br>
              <a:rPr lang="en-GB" sz="2400"/>
            </a:br>
            <a:r>
              <a:rPr lang="en-GB" sz="2400"/>
              <a:t>took us to a “Reddit” post by likely another Problem Solving</a:t>
            </a:r>
            <a:br>
              <a:rPr lang="en-GB" sz="2400"/>
            </a:br>
            <a:r>
              <a:rPr lang="en-GB" sz="2400"/>
              <a:t>group. The Reddit people felt it was the “Green Man”</a:t>
            </a:r>
          </a:p>
          <a:p>
            <a:r>
              <a:rPr lang="en-GB" sz="2400"/>
              <a:t>I was thinking it sort of looked like Aslan from Narnia, and</a:t>
            </a:r>
            <a:br>
              <a:rPr lang="en-GB" sz="2400"/>
            </a:br>
            <a:r>
              <a:rPr lang="en-GB" sz="2400"/>
              <a:t>on Week 5 overheard someone complaining to Kevin that</a:t>
            </a:r>
            <a:br>
              <a:rPr lang="en-US" sz="2400"/>
            </a:br>
            <a:r>
              <a:rPr lang="en-US" sz="2400"/>
              <a:t>there wasn’t a source for C.S. Lewis knowing Green Man,</a:t>
            </a:r>
            <a:br>
              <a:rPr lang="en-US" sz="2400"/>
            </a:br>
            <a:r>
              <a:rPr lang="en-US" sz="2400"/>
              <a:t>then was certain. (Is this cultural knowledge gathering?)</a:t>
            </a:r>
          </a:p>
          <a:p>
            <a:r>
              <a:rPr lang="en-US" sz="2400"/>
              <a:t>1997 – 1898 = 99 / 3 = 33</a:t>
            </a:r>
            <a:endParaRPr lang="en-GB" sz="2400"/>
          </a:p>
        </p:txBody>
      </p:sp>
      <p:pic>
        <p:nvPicPr>
          <p:cNvPr id="13" name="Picture 12">
            <a:extLst>
              <a:ext uri="{FF2B5EF4-FFF2-40B4-BE49-F238E27FC236}">
                <a16:creationId xmlns:a16="http://schemas.microsoft.com/office/drawing/2014/main" id="{8135747E-39BD-A59F-12A9-0CDB11C05D4B}"/>
              </a:ext>
            </a:extLst>
          </p:cNvPr>
          <p:cNvPicPr>
            <a:picLocks noChangeAspect="1"/>
          </p:cNvPicPr>
          <p:nvPr/>
        </p:nvPicPr>
        <p:blipFill rotWithShape="1">
          <a:blip r:embed="rId4"/>
          <a:srcRect t="12509" b="12822"/>
          <a:stretch/>
        </p:blipFill>
        <p:spPr>
          <a:xfrm>
            <a:off x="7877659" y="5247936"/>
            <a:ext cx="4305874" cy="1602419"/>
          </a:xfrm>
          <a:prstGeom prst="rect">
            <a:avLst/>
          </a:prstGeom>
        </p:spPr>
      </p:pic>
      <p:pic>
        <p:nvPicPr>
          <p:cNvPr id="14" name="Picture 13">
            <a:extLst>
              <a:ext uri="{FF2B5EF4-FFF2-40B4-BE49-F238E27FC236}">
                <a16:creationId xmlns:a16="http://schemas.microsoft.com/office/drawing/2014/main" id="{3FA514EA-2394-3525-2E02-15F7B9602BEF}"/>
              </a:ext>
            </a:extLst>
          </p:cNvPr>
          <p:cNvPicPr>
            <a:picLocks noChangeAspect="1"/>
          </p:cNvPicPr>
          <p:nvPr/>
        </p:nvPicPr>
        <p:blipFill>
          <a:blip r:embed="rId5"/>
          <a:stretch>
            <a:fillRect/>
          </a:stretch>
        </p:blipFill>
        <p:spPr>
          <a:xfrm>
            <a:off x="9617376" y="2956966"/>
            <a:ext cx="2574624" cy="2281183"/>
          </a:xfrm>
          <a:prstGeom prst="rect">
            <a:avLst/>
          </a:prstGeom>
        </p:spPr>
      </p:pic>
      <p:sp>
        <p:nvSpPr>
          <p:cNvPr id="15" name="Arrow: Curved Down 14">
            <a:extLst>
              <a:ext uri="{FF2B5EF4-FFF2-40B4-BE49-F238E27FC236}">
                <a16:creationId xmlns:a16="http://schemas.microsoft.com/office/drawing/2014/main" id="{D36FD61E-CC49-97F8-D3BF-3B0C3CB9EC16}"/>
              </a:ext>
            </a:extLst>
          </p:cNvPr>
          <p:cNvSpPr/>
          <p:nvPr/>
        </p:nvSpPr>
        <p:spPr>
          <a:xfrm rot="19862599" flipH="1">
            <a:off x="8072808" y="4129739"/>
            <a:ext cx="1890527" cy="785295"/>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20788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900" decel="100000" fill="hold"/>
                                        <p:tgtEl>
                                          <p:spTgt spid="8"/>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p:tgtEl>
                                          <p:spTgt spid="15"/>
                                        </p:tgtEl>
                                        <p:attrNameLst>
                                          <p:attrName>ppt_y</p:attrName>
                                        </p:attrNameLst>
                                      </p:cBhvr>
                                      <p:tavLst>
                                        <p:tav tm="0">
                                          <p:val>
                                            <p:strVal val="#ppt_y+#ppt_h*1.125000"/>
                                          </p:val>
                                        </p:tav>
                                        <p:tav tm="100000">
                                          <p:val>
                                            <p:strVal val="#ppt_y"/>
                                          </p:val>
                                        </p:tav>
                                      </p:tavLst>
                                    </p:anim>
                                    <p:animEffect transition="in" filter="wipe(up)">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55176"/>
            <a:ext cx="1968296" cy="826354"/>
          </a:xfrm>
        </p:spPr>
        <p:txBody>
          <a:bodyPr>
            <a:normAutofit/>
          </a:bodyPr>
          <a:lstStyle/>
          <a:p>
            <a:pPr algn="ctr"/>
            <a:r>
              <a:rPr lang="en-GB">
                <a:latin typeface="Tw Cen MT Condensed (Headings)"/>
              </a:rPr>
              <a:t>Clue 6</a:t>
            </a:r>
            <a:endParaRPr lang="en-US"/>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8" y="199969"/>
            <a:ext cx="2787135" cy="369332"/>
          </a:xfrm>
          <a:prstGeom prst="rect">
            <a:avLst/>
          </a:prstGeom>
          <a:noFill/>
        </p:spPr>
        <p:txBody>
          <a:bodyPr wrap="square">
            <a:spAutoFit/>
          </a:bodyPr>
          <a:lstStyle/>
          <a:p>
            <a:r>
              <a:rPr lang="en-GB" b="1" u="sng"/>
              <a:t>The problem</a:t>
            </a:r>
          </a:p>
        </p:txBody>
      </p:sp>
      <p:sp>
        <p:nvSpPr>
          <p:cNvPr id="5" name="TextBox 4">
            <a:extLst>
              <a:ext uri="{FF2B5EF4-FFF2-40B4-BE49-F238E27FC236}">
                <a16:creationId xmlns:a16="http://schemas.microsoft.com/office/drawing/2014/main" id="{2B0F9F44-4BAD-416F-14DE-EC415B1C7D5A}"/>
              </a:ext>
            </a:extLst>
          </p:cNvPr>
          <p:cNvSpPr txBox="1"/>
          <p:nvPr/>
        </p:nvSpPr>
        <p:spPr>
          <a:xfrm>
            <a:off x="2893999" y="956953"/>
            <a:ext cx="4726001" cy="3139321"/>
          </a:xfrm>
          <a:prstGeom prst="rect">
            <a:avLst/>
          </a:prstGeom>
          <a:noFill/>
        </p:spPr>
        <p:txBody>
          <a:bodyPr wrap="square">
            <a:spAutoFit/>
          </a:bodyPr>
          <a:lstStyle/>
          <a:p>
            <a:r>
              <a:rPr lang="en-GB">
                <a:solidFill>
                  <a:schemeClr val="accent1">
                    <a:lumMod val="75000"/>
                  </a:schemeClr>
                </a:solidFill>
              </a:rPr>
              <a:t>“If Boole wrote the answers to these questions, what number might he SAY was their combination?...”</a:t>
            </a:r>
          </a:p>
          <a:p>
            <a:endParaRPr lang="en-GB"/>
          </a:p>
          <a:p>
            <a:r>
              <a:rPr lang="en-GB">
                <a:highlight>
                  <a:srgbClr val="FFFF00"/>
                </a:highlight>
              </a:rPr>
              <a:t>Initially,</a:t>
            </a:r>
            <a:r>
              <a:rPr lang="en-GB"/>
              <a:t> from personal experience we knew </a:t>
            </a:r>
            <a:r>
              <a:rPr lang="en-GB">
                <a:highlight>
                  <a:srgbClr val="FFFF00"/>
                </a:highlight>
              </a:rPr>
              <a:t>George Boole </a:t>
            </a:r>
            <a:r>
              <a:rPr lang="en-GB"/>
              <a:t>is the inventor of </a:t>
            </a:r>
            <a:r>
              <a:rPr lang="en-GB">
                <a:highlight>
                  <a:srgbClr val="FFFF00"/>
                </a:highlight>
              </a:rPr>
              <a:t>“Booleans”</a:t>
            </a:r>
            <a:r>
              <a:rPr lang="en-GB"/>
              <a:t> a value that can only be </a:t>
            </a:r>
            <a:r>
              <a:rPr lang="en-GB">
                <a:highlight>
                  <a:srgbClr val="FFFF00"/>
                </a:highlight>
              </a:rPr>
              <a:t>true or false</a:t>
            </a:r>
            <a:r>
              <a:rPr lang="en-GB"/>
              <a:t>. This gave us a lead to what kind of outcomes the following parts of this clue may be. We thought this way as the problem has “SAY” in capital letters. Hinting that </a:t>
            </a:r>
            <a:r>
              <a:rPr lang="en-GB" u="sng"/>
              <a:t>we should be looking for Boolean answers</a:t>
            </a:r>
            <a:r>
              <a:rPr lang="en-GB"/>
              <a:t>.</a:t>
            </a:r>
          </a:p>
        </p:txBody>
      </p:sp>
      <p:pic>
        <p:nvPicPr>
          <p:cNvPr id="12" name="Picture 11" descr="A person in a suit&#10;&#10;Description automatically generated">
            <a:extLst>
              <a:ext uri="{FF2B5EF4-FFF2-40B4-BE49-F238E27FC236}">
                <a16:creationId xmlns:a16="http://schemas.microsoft.com/office/drawing/2014/main" id="{3EC50167-19D2-93AB-DEE0-FF9537B560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757" y="2388114"/>
            <a:ext cx="1749868" cy="1749868"/>
          </a:xfrm>
          <a:prstGeom prst="rect">
            <a:avLst/>
          </a:prstGeom>
        </p:spPr>
      </p:pic>
      <p:sp>
        <p:nvSpPr>
          <p:cNvPr id="13" name="TextBox 12">
            <a:extLst>
              <a:ext uri="{FF2B5EF4-FFF2-40B4-BE49-F238E27FC236}">
                <a16:creationId xmlns:a16="http://schemas.microsoft.com/office/drawing/2014/main" id="{A8C5E8D2-08A2-D377-B108-DAE46BFDB0D2}"/>
              </a:ext>
            </a:extLst>
          </p:cNvPr>
          <p:cNvSpPr txBox="1"/>
          <p:nvPr/>
        </p:nvSpPr>
        <p:spPr>
          <a:xfrm>
            <a:off x="643507" y="2051917"/>
            <a:ext cx="2125134" cy="369332"/>
          </a:xfrm>
          <a:prstGeom prst="rect">
            <a:avLst/>
          </a:prstGeom>
          <a:noFill/>
        </p:spPr>
        <p:txBody>
          <a:bodyPr wrap="square" rtlCol="0">
            <a:spAutoFit/>
          </a:bodyPr>
          <a:lstStyle/>
          <a:p>
            <a:r>
              <a:rPr lang="en-GB"/>
              <a:t>George Boole</a:t>
            </a:r>
          </a:p>
        </p:txBody>
      </p:sp>
      <p:sp>
        <p:nvSpPr>
          <p:cNvPr id="22" name="TextBox 21">
            <a:extLst>
              <a:ext uri="{FF2B5EF4-FFF2-40B4-BE49-F238E27FC236}">
                <a16:creationId xmlns:a16="http://schemas.microsoft.com/office/drawing/2014/main" id="{558356C9-CA4A-FF31-AB44-3DD07CD53D35}"/>
              </a:ext>
            </a:extLst>
          </p:cNvPr>
          <p:cNvSpPr txBox="1"/>
          <p:nvPr/>
        </p:nvSpPr>
        <p:spPr>
          <a:xfrm>
            <a:off x="7921248" y="199969"/>
            <a:ext cx="4114477" cy="3970318"/>
          </a:xfrm>
          <a:prstGeom prst="rect">
            <a:avLst/>
          </a:prstGeom>
          <a:noFill/>
        </p:spPr>
        <p:txBody>
          <a:bodyPr wrap="square" rtlCol="0">
            <a:spAutoFit/>
          </a:bodyPr>
          <a:lstStyle/>
          <a:p>
            <a:r>
              <a:rPr lang="en-GB"/>
              <a:t>Upon closer inspection, It appeared that the problem had already </a:t>
            </a:r>
            <a:r>
              <a:rPr lang="en-GB">
                <a:highlight>
                  <a:srgbClr val="FFFF00"/>
                </a:highlight>
              </a:rPr>
              <a:t>decomposed</a:t>
            </a:r>
            <a:r>
              <a:rPr lang="en-GB"/>
              <a:t> into parts labelled as a, b, c, and d, each representing seemingly independent questions with </a:t>
            </a:r>
            <a:r>
              <a:rPr lang="en-GB">
                <a:highlight>
                  <a:srgbClr val="FFFF00"/>
                </a:highlight>
              </a:rPr>
              <a:t>numerical significance</a:t>
            </a:r>
            <a:r>
              <a:rPr lang="en-GB"/>
              <a:t> as they involve one or more mathematical features. </a:t>
            </a:r>
          </a:p>
          <a:p>
            <a:r>
              <a:rPr lang="en-GB"/>
              <a:t>After these parts, there was </a:t>
            </a:r>
            <a:r>
              <a:rPr lang="en-GB">
                <a:solidFill>
                  <a:schemeClr val="accent1">
                    <a:lumMod val="75000"/>
                  </a:schemeClr>
                </a:solidFill>
              </a:rPr>
              <a:t>“Square and add the siblings version of M45.”</a:t>
            </a:r>
          </a:p>
          <a:p>
            <a:r>
              <a:rPr lang="en-GB"/>
              <a:t>Which was also a mathematical question as it had “square” and “add” which are well defined instructions. “Sister version of M45” was the part which was ill defined as none of us had immediate ideas.</a:t>
            </a:r>
          </a:p>
        </p:txBody>
      </p:sp>
      <p:sp>
        <p:nvSpPr>
          <p:cNvPr id="24" name="TextBox 23">
            <a:extLst>
              <a:ext uri="{FF2B5EF4-FFF2-40B4-BE49-F238E27FC236}">
                <a16:creationId xmlns:a16="http://schemas.microsoft.com/office/drawing/2014/main" id="{2E60428C-4F50-38D7-7835-9982FA24D77C}"/>
              </a:ext>
            </a:extLst>
          </p:cNvPr>
          <p:cNvSpPr txBox="1"/>
          <p:nvPr/>
        </p:nvSpPr>
        <p:spPr>
          <a:xfrm>
            <a:off x="7959988" y="4862814"/>
            <a:ext cx="4036995" cy="1246495"/>
          </a:xfrm>
          <a:prstGeom prst="rect">
            <a:avLst/>
          </a:prstGeom>
          <a:noFill/>
        </p:spPr>
        <p:txBody>
          <a:bodyPr wrap="square" rtlCol="0">
            <a:spAutoFit/>
          </a:bodyPr>
          <a:lstStyle/>
          <a:p>
            <a:r>
              <a:rPr lang="en-GB" sz="2500"/>
              <a:t>Break down on parts a, b, c and d are on the next slide as they are their own problems.</a:t>
            </a:r>
          </a:p>
        </p:txBody>
      </p:sp>
      <p:sp>
        <p:nvSpPr>
          <p:cNvPr id="26" name="TextBox 25">
            <a:extLst>
              <a:ext uri="{FF2B5EF4-FFF2-40B4-BE49-F238E27FC236}">
                <a16:creationId xmlns:a16="http://schemas.microsoft.com/office/drawing/2014/main" id="{844FC595-8FBD-C085-2461-C2E70AED5097}"/>
              </a:ext>
            </a:extLst>
          </p:cNvPr>
          <p:cNvSpPr txBox="1"/>
          <p:nvPr/>
        </p:nvSpPr>
        <p:spPr>
          <a:xfrm>
            <a:off x="105648" y="4354193"/>
            <a:ext cx="7514352" cy="2308324"/>
          </a:xfrm>
          <a:prstGeom prst="rect">
            <a:avLst/>
          </a:prstGeom>
          <a:noFill/>
        </p:spPr>
        <p:txBody>
          <a:bodyPr wrap="square" rtlCol="0">
            <a:spAutoFit/>
          </a:bodyPr>
          <a:lstStyle/>
          <a:p>
            <a:r>
              <a:rPr lang="en-GB"/>
              <a:t>After the Boolean questions, our </a:t>
            </a:r>
            <a:r>
              <a:rPr lang="en-GB">
                <a:highlight>
                  <a:srgbClr val="00FF00"/>
                </a:highlight>
              </a:rPr>
              <a:t>goal</a:t>
            </a:r>
            <a:r>
              <a:rPr lang="en-GB"/>
              <a:t> was set to solve the mystery </a:t>
            </a:r>
            <a:r>
              <a:rPr lang="en-GB">
                <a:solidFill>
                  <a:schemeClr val="accent1">
                    <a:lumMod val="75000"/>
                  </a:schemeClr>
                </a:solidFill>
              </a:rPr>
              <a:t>“Siblings version of M45.”</a:t>
            </a:r>
            <a:r>
              <a:rPr lang="en-GB"/>
              <a:t>. This was initially </a:t>
            </a:r>
            <a:r>
              <a:rPr lang="en-GB">
                <a:highlight>
                  <a:srgbClr val="FFFF00"/>
                </a:highlight>
              </a:rPr>
              <a:t>ill-defined</a:t>
            </a:r>
            <a:r>
              <a:rPr lang="en-GB"/>
              <a:t> to most of us as in our </a:t>
            </a:r>
            <a:r>
              <a:rPr lang="en-GB">
                <a:highlight>
                  <a:srgbClr val="00FFFF"/>
                </a:highlight>
              </a:rPr>
              <a:t>intermediate stage</a:t>
            </a:r>
            <a:r>
              <a:rPr lang="en-GB"/>
              <a:t>, we considered that M45 could have been the name of a </a:t>
            </a:r>
            <a:r>
              <a:rPr lang="en-GB">
                <a:highlight>
                  <a:srgbClr val="FFFF00"/>
                </a:highlight>
              </a:rPr>
              <a:t>highway</a:t>
            </a:r>
            <a:r>
              <a:rPr lang="en-GB"/>
              <a:t>, and siblings could be the number of highways that are connected to that highway. Another option was that it was the constellation </a:t>
            </a:r>
            <a:r>
              <a:rPr lang="en-GB">
                <a:highlight>
                  <a:srgbClr val="FFFF00"/>
                </a:highlight>
              </a:rPr>
              <a:t>“Messier 45”</a:t>
            </a:r>
            <a:r>
              <a:rPr lang="en-GB"/>
              <a:t> which is known by the alias </a:t>
            </a:r>
            <a:r>
              <a:rPr lang="en-GB">
                <a:highlight>
                  <a:srgbClr val="FFFF00"/>
                </a:highlight>
              </a:rPr>
              <a:t>“Seven Sisters”</a:t>
            </a:r>
            <a:r>
              <a:rPr lang="en-GB"/>
              <a:t> as it has 7 prominent stars. The latter approach seemed very likely and so we went with </a:t>
            </a:r>
            <a:r>
              <a:rPr lang="en-GB">
                <a:highlight>
                  <a:srgbClr val="FFFF00"/>
                </a:highlight>
              </a:rPr>
              <a:t>7</a:t>
            </a:r>
            <a:r>
              <a:rPr lang="en-GB"/>
              <a:t> as the numerical representation of the “siblings version of M45” to perform calculations with.</a:t>
            </a:r>
          </a:p>
        </p:txBody>
      </p:sp>
    </p:spTree>
    <p:extLst>
      <p:ext uri="{BB962C8B-B14F-4D97-AF65-F5344CB8AC3E}">
        <p14:creationId xmlns:p14="http://schemas.microsoft.com/office/powerpoint/2010/main" val="280658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8" grpId="0" animBg="1"/>
      <p:bldP spid="5" grpId="0"/>
      <p:bldP spid="13" grpId="0"/>
      <p:bldP spid="22" grpId="0"/>
      <p:bldP spid="24" grpId="0"/>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44738"/>
            <a:ext cx="1623831" cy="836792"/>
          </a:xfrm>
        </p:spPr>
        <p:txBody>
          <a:bodyPr>
            <a:normAutofit fontScale="90000"/>
          </a:bodyPr>
          <a:lstStyle/>
          <a:p>
            <a:r>
              <a:rPr lang="en-GB">
                <a:latin typeface="Tw Cen MT Condensed (Headings)"/>
              </a:rPr>
              <a:t>Clue 6a</a:t>
            </a:r>
          </a:p>
        </p:txBody>
      </p:sp>
      <p:pic>
        <p:nvPicPr>
          <p:cNvPr id="11" name="Picture 10">
            <a:extLst>
              <a:ext uri="{FF2B5EF4-FFF2-40B4-BE49-F238E27FC236}">
                <a16:creationId xmlns:a16="http://schemas.microsoft.com/office/drawing/2014/main" id="{2488370F-C5D7-98EE-F015-96E71BC16101}"/>
              </a:ext>
            </a:extLst>
          </p:cNvPr>
          <p:cNvPicPr>
            <a:picLocks noChangeAspect="1"/>
          </p:cNvPicPr>
          <p:nvPr/>
        </p:nvPicPr>
        <p:blipFill>
          <a:blip r:embed="rId2"/>
          <a:stretch>
            <a:fillRect/>
          </a:stretch>
        </p:blipFill>
        <p:spPr>
          <a:xfrm>
            <a:off x="8051388" y="2185455"/>
            <a:ext cx="3798106" cy="1838283"/>
          </a:xfrm>
          <a:prstGeom prst="rect">
            <a:avLst/>
          </a:prstGeom>
        </p:spPr>
      </p:pic>
      <p:sp>
        <p:nvSpPr>
          <p:cNvPr id="14" name="TextBox 13">
            <a:extLst>
              <a:ext uri="{FF2B5EF4-FFF2-40B4-BE49-F238E27FC236}">
                <a16:creationId xmlns:a16="http://schemas.microsoft.com/office/drawing/2014/main" id="{F81E2BC6-9B4D-2E88-4FFF-375818FFADC7}"/>
              </a:ext>
            </a:extLst>
          </p:cNvPr>
          <p:cNvSpPr txBox="1"/>
          <p:nvPr/>
        </p:nvSpPr>
        <p:spPr>
          <a:xfrm>
            <a:off x="7995111" y="206707"/>
            <a:ext cx="3851553" cy="523220"/>
          </a:xfrm>
          <a:prstGeom prst="rect">
            <a:avLst/>
          </a:prstGeom>
          <a:noFill/>
        </p:spPr>
        <p:txBody>
          <a:bodyPr wrap="square" rtlCol="0">
            <a:spAutoFit/>
          </a:bodyPr>
          <a:lstStyle/>
          <a:p>
            <a:r>
              <a:rPr lang="en-GB" sz="1400"/>
              <a:t>Emmet’s test program to try and disprove the mathematical statement.</a:t>
            </a:r>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207C049F-9C2E-8DF3-C7B5-7B5431D364E6}"/>
              </a:ext>
            </a:extLst>
          </p:cNvPr>
          <p:cNvSpPr txBox="1"/>
          <p:nvPr/>
        </p:nvSpPr>
        <p:spPr>
          <a:xfrm>
            <a:off x="7838008" y="4472000"/>
            <a:ext cx="4224865" cy="2031325"/>
          </a:xfrm>
          <a:prstGeom prst="rect">
            <a:avLst/>
          </a:prstGeom>
          <a:noFill/>
        </p:spPr>
        <p:txBody>
          <a:bodyPr wrap="square">
            <a:spAutoFit/>
          </a:bodyPr>
          <a:lstStyle/>
          <a:p>
            <a:r>
              <a:rPr lang="en-GB"/>
              <a:t>Prior to googling, we used a brute forcing method to check </a:t>
            </a:r>
            <a:r>
              <a:rPr lang="en-GB">
                <a:solidFill>
                  <a:srgbClr val="FF0000"/>
                </a:solidFill>
              </a:rPr>
              <a:t>264,241,152</a:t>
            </a:r>
            <a:r>
              <a:rPr lang="en-GB"/>
              <a:t> different permutations of a, b, c &amp; n together. This was to see if the program was going to find contradictions to the statement, which it failed to disprove the statement. This pointed towards this statement being true.</a:t>
            </a:r>
          </a:p>
        </p:txBody>
      </p:sp>
      <p:pic>
        <p:nvPicPr>
          <p:cNvPr id="23" name="Picture 22">
            <a:extLst>
              <a:ext uri="{FF2B5EF4-FFF2-40B4-BE49-F238E27FC236}">
                <a16:creationId xmlns:a16="http://schemas.microsoft.com/office/drawing/2014/main" id="{CC19C4AB-8F3C-4F31-D338-D8508D08E54F}"/>
              </a:ext>
            </a:extLst>
          </p:cNvPr>
          <p:cNvPicPr>
            <a:picLocks noChangeAspect="1"/>
          </p:cNvPicPr>
          <p:nvPr/>
        </p:nvPicPr>
        <p:blipFill>
          <a:blip r:embed="rId3"/>
          <a:stretch>
            <a:fillRect/>
          </a:stretch>
        </p:blipFill>
        <p:spPr>
          <a:xfrm>
            <a:off x="8048558" y="748169"/>
            <a:ext cx="3798106" cy="1296360"/>
          </a:xfrm>
          <a:prstGeom prst="rect">
            <a:avLst/>
          </a:prstGeom>
        </p:spPr>
      </p:pic>
      <p:sp>
        <p:nvSpPr>
          <p:cNvPr id="25" name="TextBox 24">
            <a:extLst>
              <a:ext uri="{FF2B5EF4-FFF2-40B4-BE49-F238E27FC236}">
                <a16:creationId xmlns:a16="http://schemas.microsoft.com/office/drawing/2014/main" id="{1EA78435-C06B-E73F-6CAC-D587F592797C}"/>
              </a:ext>
            </a:extLst>
          </p:cNvPr>
          <p:cNvSpPr txBox="1"/>
          <p:nvPr/>
        </p:nvSpPr>
        <p:spPr>
          <a:xfrm>
            <a:off x="2919399" y="944738"/>
            <a:ext cx="4628846" cy="2585323"/>
          </a:xfrm>
          <a:prstGeom prst="rect">
            <a:avLst/>
          </a:prstGeom>
          <a:noFill/>
        </p:spPr>
        <p:txBody>
          <a:bodyPr wrap="square">
            <a:spAutoFit/>
          </a:bodyPr>
          <a:lstStyle/>
          <a:p>
            <a:r>
              <a:rPr lang="en-GB">
                <a:solidFill>
                  <a:schemeClr val="accent1">
                    <a:lumMod val="75000"/>
                  </a:schemeClr>
                </a:solidFill>
              </a:rPr>
              <a:t>“For each integer n where n &gt; 2; the equation a</a:t>
            </a:r>
            <a:r>
              <a:rPr lang="en-GB" baseline="30000">
                <a:solidFill>
                  <a:schemeClr val="accent1">
                    <a:lumMod val="75000"/>
                  </a:schemeClr>
                </a:solidFill>
              </a:rPr>
              <a:t>n</a:t>
            </a:r>
            <a:r>
              <a:rPr lang="en-GB">
                <a:solidFill>
                  <a:schemeClr val="accent1">
                    <a:lumMod val="75000"/>
                  </a:schemeClr>
                </a:solidFill>
              </a:rPr>
              <a:t> + b</a:t>
            </a:r>
            <a:r>
              <a:rPr lang="en-GB" baseline="30000">
                <a:solidFill>
                  <a:schemeClr val="accent1">
                    <a:lumMod val="75000"/>
                  </a:schemeClr>
                </a:solidFill>
              </a:rPr>
              <a:t>n</a:t>
            </a:r>
            <a:r>
              <a:rPr lang="en-GB">
                <a:solidFill>
                  <a:schemeClr val="accent1">
                    <a:lumMod val="75000"/>
                  </a:schemeClr>
                </a:solidFill>
              </a:rPr>
              <a:t> = </a:t>
            </a:r>
            <a:r>
              <a:rPr lang="en-GB" err="1">
                <a:solidFill>
                  <a:schemeClr val="accent1">
                    <a:lumMod val="75000"/>
                  </a:schemeClr>
                </a:solidFill>
              </a:rPr>
              <a:t>c</a:t>
            </a:r>
            <a:r>
              <a:rPr lang="en-GB" baseline="30000" err="1">
                <a:solidFill>
                  <a:schemeClr val="accent1">
                    <a:lumMod val="75000"/>
                  </a:schemeClr>
                </a:solidFill>
              </a:rPr>
              <a:t>n</a:t>
            </a:r>
            <a:r>
              <a:rPr lang="en-GB">
                <a:solidFill>
                  <a:schemeClr val="accent1">
                    <a:lumMod val="75000"/>
                  </a:schemeClr>
                </a:solidFill>
              </a:rPr>
              <a:t> has no non-zero integer solutions a, b and c. True or False?”</a:t>
            </a:r>
          </a:p>
          <a:p>
            <a:endParaRPr lang="en-GB"/>
          </a:p>
          <a:p>
            <a:r>
              <a:rPr lang="en-GB">
                <a:highlight>
                  <a:srgbClr val="FFFF00"/>
                </a:highlight>
              </a:rPr>
              <a:t>Initial state</a:t>
            </a:r>
            <a:r>
              <a:rPr lang="en-GB"/>
              <a:t> of this clue was that it was very </a:t>
            </a:r>
            <a:r>
              <a:rPr lang="en-GB">
                <a:highlight>
                  <a:srgbClr val="FFFF00"/>
                </a:highlight>
              </a:rPr>
              <a:t>well defined</a:t>
            </a:r>
            <a:r>
              <a:rPr lang="en-GB"/>
              <a:t>, as it was a mathematical equation with a definite answer. As all of us had prior experience in mathematics.</a:t>
            </a:r>
          </a:p>
          <a:p>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9" y="199969"/>
            <a:ext cx="1381668" cy="369332"/>
          </a:xfrm>
          <a:prstGeom prst="rect">
            <a:avLst/>
          </a:prstGeom>
          <a:noFill/>
        </p:spPr>
        <p:txBody>
          <a:bodyPr wrap="square">
            <a:spAutoFit/>
          </a:bodyPr>
          <a:lstStyle/>
          <a:p>
            <a:r>
              <a:rPr lang="en-GB" b="1" u="sng"/>
              <a:t>Part A</a:t>
            </a:r>
          </a:p>
        </p:txBody>
      </p:sp>
      <p:sp>
        <p:nvSpPr>
          <p:cNvPr id="36" name="TextBox 35">
            <a:extLst>
              <a:ext uri="{FF2B5EF4-FFF2-40B4-BE49-F238E27FC236}">
                <a16:creationId xmlns:a16="http://schemas.microsoft.com/office/drawing/2014/main" id="{616AA3CB-B119-2904-0E19-F3FCE6DEC8AA}"/>
              </a:ext>
            </a:extLst>
          </p:cNvPr>
          <p:cNvSpPr txBox="1"/>
          <p:nvPr/>
        </p:nvSpPr>
        <p:spPr>
          <a:xfrm>
            <a:off x="156275" y="4414133"/>
            <a:ext cx="7391970" cy="2308324"/>
          </a:xfrm>
          <a:prstGeom prst="rect">
            <a:avLst/>
          </a:prstGeom>
          <a:noFill/>
        </p:spPr>
        <p:txBody>
          <a:bodyPr wrap="square">
            <a:spAutoFit/>
          </a:bodyPr>
          <a:lstStyle/>
          <a:p>
            <a:r>
              <a:rPr lang="en-GB"/>
              <a:t>While brainstorming we produced the idea of writing a program to solve this problem. This could not fully prove by exhaustion as it had an infinite amount of cases and </a:t>
            </a:r>
            <a:r>
              <a:rPr lang="en-GB">
                <a:highlight>
                  <a:srgbClr val="FFFF00"/>
                </a:highlight>
              </a:rPr>
              <a:t>we lacked the resources</a:t>
            </a:r>
            <a:r>
              <a:rPr lang="en-GB"/>
              <a:t>, time or money to do infinite computations. Although our efforts brought us closer to the answer.</a:t>
            </a:r>
          </a:p>
          <a:p>
            <a:r>
              <a:rPr lang="en-GB"/>
              <a:t>Googling the problem brought us to a Wikipedia article on </a:t>
            </a:r>
            <a:r>
              <a:rPr lang="en-GB">
                <a:highlight>
                  <a:srgbClr val="FFFF00"/>
                </a:highlight>
              </a:rPr>
              <a:t>Fermat’s last theorem</a:t>
            </a:r>
            <a:r>
              <a:rPr lang="en-GB"/>
              <a:t> and upon studying the page, it was confirmed to have been proven true. This gave us enough evidence to consider this part to be resolved to </a:t>
            </a:r>
            <a:r>
              <a:rPr lang="en-GB">
                <a:highlight>
                  <a:srgbClr val="FFFF00"/>
                </a:highlight>
              </a:rPr>
              <a:t>“TRUE”</a:t>
            </a:r>
            <a:r>
              <a:rPr lang="en-GB"/>
              <a:t> or </a:t>
            </a:r>
            <a:r>
              <a:rPr lang="en-GB">
                <a:highlight>
                  <a:srgbClr val="FFFF00"/>
                </a:highlight>
              </a:rPr>
              <a:t>“1”</a:t>
            </a:r>
            <a:r>
              <a:rPr lang="en-GB"/>
              <a:t>.</a:t>
            </a:r>
          </a:p>
        </p:txBody>
      </p:sp>
      <p:pic>
        <p:nvPicPr>
          <p:cNvPr id="4" name="Picture 3" descr="A portrait of a fermat">
            <a:extLst>
              <a:ext uri="{FF2B5EF4-FFF2-40B4-BE49-F238E27FC236}">
                <a16:creationId xmlns:a16="http://schemas.microsoft.com/office/drawing/2014/main" id="{02A093A4-806C-F21D-7DE9-CC90EC76AE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644" y="2514398"/>
            <a:ext cx="2405556" cy="1603704"/>
          </a:xfrm>
          <a:prstGeom prst="rect">
            <a:avLst/>
          </a:prstGeom>
        </p:spPr>
      </p:pic>
      <p:sp>
        <p:nvSpPr>
          <p:cNvPr id="5" name="TextBox 4">
            <a:extLst>
              <a:ext uri="{FF2B5EF4-FFF2-40B4-BE49-F238E27FC236}">
                <a16:creationId xmlns:a16="http://schemas.microsoft.com/office/drawing/2014/main" id="{56DE1BAB-B863-B107-6905-14BBC9BCA4A2}"/>
              </a:ext>
            </a:extLst>
          </p:cNvPr>
          <p:cNvSpPr txBox="1"/>
          <p:nvPr/>
        </p:nvSpPr>
        <p:spPr>
          <a:xfrm>
            <a:off x="210644" y="2044529"/>
            <a:ext cx="2405556" cy="369332"/>
          </a:xfrm>
          <a:prstGeom prst="rect">
            <a:avLst/>
          </a:prstGeom>
          <a:noFill/>
        </p:spPr>
        <p:txBody>
          <a:bodyPr wrap="square" rtlCol="0">
            <a:spAutoFit/>
          </a:bodyPr>
          <a:lstStyle/>
          <a:p>
            <a:pPr algn="ctr"/>
            <a:r>
              <a:rPr lang="en-GB"/>
              <a:t>Pierre de Fermat</a:t>
            </a:r>
          </a:p>
        </p:txBody>
      </p:sp>
    </p:spTree>
    <p:extLst>
      <p:ext uri="{BB962C8B-B14F-4D97-AF65-F5344CB8AC3E}">
        <p14:creationId xmlns:p14="http://schemas.microsoft.com/office/powerpoint/2010/main" val="4291671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animBg="1"/>
      <p:bldP spid="17" grpId="0" animBg="1"/>
      <p:bldP spid="18" grpId="0" animBg="1"/>
      <p:bldP spid="19" grpId="0" animBg="1"/>
      <p:bldP spid="21" grpId="0"/>
      <p:bldP spid="25" grpId="0"/>
      <p:bldP spid="28" grpId="0" animBg="1"/>
      <p:bldP spid="31" grpId="0"/>
      <p:bldP spid="36"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44738"/>
            <a:ext cx="1623831" cy="836792"/>
          </a:xfrm>
        </p:spPr>
        <p:txBody>
          <a:bodyPr>
            <a:normAutofit fontScale="90000"/>
          </a:bodyPr>
          <a:lstStyle/>
          <a:p>
            <a:r>
              <a:rPr lang="en-GB">
                <a:latin typeface="Tw Cen MT Condensed (Headings)"/>
              </a:rPr>
              <a:t>Clue 6B</a:t>
            </a:r>
          </a:p>
        </p:txBody>
      </p:sp>
      <p:sp>
        <p:nvSpPr>
          <p:cNvPr id="14" name="TextBox 13">
            <a:extLst>
              <a:ext uri="{FF2B5EF4-FFF2-40B4-BE49-F238E27FC236}">
                <a16:creationId xmlns:a16="http://schemas.microsoft.com/office/drawing/2014/main" id="{F81E2BC6-9B4D-2E88-4FFF-375818FFADC7}"/>
              </a:ext>
            </a:extLst>
          </p:cNvPr>
          <p:cNvSpPr txBox="1"/>
          <p:nvPr/>
        </p:nvSpPr>
        <p:spPr>
          <a:xfrm>
            <a:off x="7995111" y="206707"/>
            <a:ext cx="3851553" cy="307777"/>
          </a:xfrm>
          <a:prstGeom prst="rect">
            <a:avLst/>
          </a:prstGeom>
          <a:noFill/>
        </p:spPr>
        <p:txBody>
          <a:bodyPr wrap="square" rtlCol="0">
            <a:spAutoFit/>
          </a:bodyPr>
          <a:lstStyle/>
          <a:p>
            <a:r>
              <a:rPr lang="en-GB" sz="1400"/>
              <a:t>Ancient Egyptian counting system.</a:t>
            </a:r>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207C049F-9C2E-8DF3-C7B5-7B5431D364E6}"/>
              </a:ext>
            </a:extLst>
          </p:cNvPr>
          <p:cNvSpPr txBox="1"/>
          <p:nvPr/>
        </p:nvSpPr>
        <p:spPr>
          <a:xfrm>
            <a:off x="7838008" y="4472000"/>
            <a:ext cx="4224865" cy="1477328"/>
          </a:xfrm>
          <a:prstGeom prst="rect">
            <a:avLst/>
          </a:prstGeom>
          <a:noFill/>
        </p:spPr>
        <p:txBody>
          <a:bodyPr wrap="square">
            <a:spAutoFit/>
          </a:bodyPr>
          <a:lstStyle/>
          <a:p>
            <a:r>
              <a:rPr lang="en-GB"/>
              <a:t>Wikipedia says that D</a:t>
            </a:r>
            <a:r>
              <a:rPr lang="en-GB" baseline="30000"/>
              <a:t>2</a:t>
            </a:r>
            <a:r>
              <a:rPr lang="en-GB"/>
              <a:t>~10</a:t>
            </a:r>
            <a:r>
              <a:rPr lang="en-GB" sz="1800" kern="1200" baseline="30000">
                <a:solidFill>
                  <a:srgbClr val="000000"/>
                </a:solidFill>
                <a:effectLst/>
                <a:latin typeface="Tw Cen MT" panose="020B0602020104020603" pitchFamily="34" charset="0"/>
                <a:ea typeface="+mn-ea"/>
                <a:cs typeface="+mn-cs"/>
              </a:rPr>
              <a:t>-53</a:t>
            </a:r>
            <a:r>
              <a:rPr lang="en-GB" sz="1800" kern="1200">
                <a:solidFill>
                  <a:srgbClr val="000000"/>
                </a:solidFill>
                <a:effectLst/>
                <a:latin typeface="Tw Cen MT" panose="020B0602020104020603" pitchFamily="34" charset="0"/>
                <a:ea typeface="+mn-ea"/>
                <a:cs typeface="+mn-cs"/>
              </a:rPr>
              <a:t> is the </a:t>
            </a:r>
            <a:r>
              <a:rPr lang="en-GB">
                <a:solidFill>
                  <a:srgbClr val="000000"/>
                </a:solidFill>
                <a:latin typeface="Tw Cen MT" panose="020B0602020104020603" pitchFamily="34" charset="0"/>
              </a:rPr>
              <a:t>H</a:t>
            </a:r>
            <a:r>
              <a:rPr lang="en-GB" sz="1800" kern="1200">
                <a:solidFill>
                  <a:srgbClr val="000000"/>
                </a:solidFill>
                <a:effectLst/>
                <a:latin typeface="Tw Cen MT" panose="020B0602020104020603" pitchFamily="34" charset="0"/>
                <a:ea typeface="+mn-ea"/>
                <a:cs typeface="+mn-cs"/>
              </a:rPr>
              <a:t>ubble constant, and the spiral image underneath is a Greek letter, </a:t>
            </a:r>
            <a:r>
              <a:rPr lang="el-GR" sz="1800" kern="1200">
                <a:solidFill>
                  <a:srgbClr val="000000"/>
                </a:solidFill>
                <a:effectLst/>
                <a:latin typeface="Tw Cen MT" panose="020B0602020104020603" pitchFamily="34" charset="0"/>
                <a:ea typeface="+mn-ea"/>
                <a:cs typeface="+mn-cs"/>
              </a:rPr>
              <a:t>ρ</a:t>
            </a:r>
            <a:r>
              <a:rPr lang="en-GB" sz="1800" kern="1200">
                <a:solidFill>
                  <a:srgbClr val="000000"/>
                </a:solidFill>
                <a:effectLst/>
                <a:latin typeface="Tw Cen MT" panose="020B0602020104020603" pitchFamily="34" charset="0"/>
                <a:ea typeface="+mn-ea"/>
                <a:cs typeface="+mn-cs"/>
              </a:rPr>
              <a:t> pronounced “rho” which we mistook for an ancient Egyptian coil of rope symbol.</a:t>
            </a:r>
            <a:endParaRPr lang="en-GB"/>
          </a:p>
        </p:txBody>
      </p:sp>
      <p:sp>
        <p:nvSpPr>
          <p:cNvPr id="25" name="TextBox 24">
            <a:extLst>
              <a:ext uri="{FF2B5EF4-FFF2-40B4-BE49-F238E27FC236}">
                <a16:creationId xmlns:a16="http://schemas.microsoft.com/office/drawing/2014/main" id="{1EA78435-C06B-E73F-6CAC-D587F592797C}"/>
              </a:ext>
            </a:extLst>
          </p:cNvPr>
          <p:cNvSpPr txBox="1"/>
          <p:nvPr/>
        </p:nvSpPr>
        <p:spPr>
          <a:xfrm>
            <a:off x="2919399" y="944738"/>
            <a:ext cx="4628846" cy="2862322"/>
          </a:xfrm>
          <a:prstGeom prst="rect">
            <a:avLst/>
          </a:prstGeom>
          <a:noFill/>
        </p:spPr>
        <p:txBody>
          <a:bodyPr wrap="square">
            <a:spAutoFit/>
          </a:bodyPr>
          <a:lstStyle/>
          <a:p>
            <a:r>
              <a:rPr lang="en-GB"/>
              <a:t>“The sum of what is missing from this picture”</a:t>
            </a:r>
          </a:p>
          <a:p>
            <a:endParaRPr lang="en-GB"/>
          </a:p>
          <a:p>
            <a:endParaRPr lang="en-GB"/>
          </a:p>
          <a:p>
            <a:endParaRPr lang="en-GB"/>
          </a:p>
          <a:p>
            <a:endParaRPr lang="en-GB"/>
          </a:p>
          <a:p>
            <a:endParaRPr lang="en-GB"/>
          </a:p>
          <a:p>
            <a:r>
              <a:rPr lang="en-GB"/>
              <a:t>Initial state of this clue was that it was clearly using indices and letters that are used in mathematics, like D and the spiral (100) being an ancient way of counting numbers.</a:t>
            </a:r>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9" y="199969"/>
            <a:ext cx="1381668" cy="369332"/>
          </a:xfrm>
          <a:prstGeom prst="rect">
            <a:avLst/>
          </a:prstGeom>
          <a:noFill/>
        </p:spPr>
        <p:txBody>
          <a:bodyPr wrap="square">
            <a:spAutoFit/>
          </a:bodyPr>
          <a:lstStyle/>
          <a:p>
            <a:r>
              <a:rPr lang="en-GB" b="1" u="sng"/>
              <a:t>Part B</a:t>
            </a:r>
          </a:p>
        </p:txBody>
      </p:sp>
      <p:sp>
        <p:nvSpPr>
          <p:cNvPr id="36" name="TextBox 35">
            <a:extLst>
              <a:ext uri="{FF2B5EF4-FFF2-40B4-BE49-F238E27FC236}">
                <a16:creationId xmlns:a16="http://schemas.microsoft.com/office/drawing/2014/main" id="{616AA3CB-B119-2904-0E19-F3FCE6DEC8AA}"/>
              </a:ext>
            </a:extLst>
          </p:cNvPr>
          <p:cNvSpPr txBox="1"/>
          <p:nvPr/>
        </p:nvSpPr>
        <p:spPr>
          <a:xfrm>
            <a:off x="156275" y="4414133"/>
            <a:ext cx="7524634" cy="2308324"/>
          </a:xfrm>
          <a:prstGeom prst="rect">
            <a:avLst/>
          </a:prstGeom>
          <a:noFill/>
        </p:spPr>
        <p:txBody>
          <a:bodyPr wrap="square">
            <a:spAutoFit/>
          </a:bodyPr>
          <a:lstStyle/>
          <a:p>
            <a:r>
              <a:rPr lang="en-GB"/>
              <a:t>We saw this question and Emmet saw it as two very small numbers written in scientific notation, and the base of the power is usually 10, making the hidden digit a couple of </a:t>
            </a:r>
            <a:r>
              <a:rPr lang="en-GB">
                <a:highlight>
                  <a:srgbClr val="FFFF00"/>
                </a:highlight>
              </a:rPr>
              <a:t>0’s</a:t>
            </a:r>
            <a:r>
              <a:rPr lang="en-GB"/>
              <a:t>.</a:t>
            </a:r>
          </a:p>
          <a:p>
            <a:r>
              <a:rPr lang="en-GB"/>
              <a:t>This already gave us enough evidence to consider this part to be resolved to </a:t>
            </a:r>
            <a:r>
              <a:rPr lang="en-GB">
                <a:highlight>
                  <a:srgbClr val="FFFF00"/>
                </a:highlight>
              </a:rPr>
              <a:t>“FALSE”</a:t>
            </a:r>
            <a:r>
              <a:rPr lang="en-GB"/>
              <a:t> or </a:t>
            </a:r>
            <a:r>
              <a:rPr lang="en-GB">
                <a:highlight>
                  <a:srgbClr val="FFFF00"/>
                </a:highlight>
              </a:rPr>
              <a:t>“0”</a:t>
            </a:r>
            <a:r>
              <a:rPr lang="en-GB"/>
              <a:t>. But being curious about this board, we put in the numbers on google and it went to a Wikipedia article about einstein’s blackboard, and we came to find that the image used in the clue is a snippet from the Wikipedia image. This confirmed the answer being 0 for this part of the clue.</a:t>
            </a:r>
          </a:p>
        </p:txBody>
      </p:sp>
      <p:sp>
        <p:nvSpPr>
          <p:cNvPr id="5" name="TextBox 4">
            <a:extLst>
              <a:ext uri="{FF2B5EF4-FFF2-40B4-BE49-F238E27FC236}">
                <a16:creationId xmlns:a16="http://schemas.microsoft.com/office/drawing/2014/main" id="{56DE1BAB-B863-B107-6905-14BBC9BCA4A2}"/>
              </a:ext>
            </a:extLst>
          </p:cNvPr>
          <p:cNvSpPr txBox="1"/>
          <p:nvPr/>
        </p:nvSpPr>
        <p:spPr>
          <a:xfrm>
            <a:off x="210644" y="1994313"/>
            <a:ext cx="2405556" cy="369332"/>
          </a:xfrm>
          <a:prstGeom prst="rect">
            <a:avLst/>
          </a:prstGeom>
          <a:noFill/>
        </p:spPr>
        <p:txBody>
          <a:bodyPr wrap="square" rtlCol="0">
            <a:spAutoFit/>
          </a:bodyPr>
          <a:lstStyle/>
          <a:p>
            <a:pPr algn="ctr"/>
            <a:r>
              <a:rPr lang="en-GB"/>
              <a:t>Einstein’s blackboard</a:t>
            </a:r>
          </a:p>
        </p:txBody>
      </p:sp>
      <p:pic>
        <p:nvPicPr>
          <p:cNvPr id="2050" name="Picture 2">
            <a:extLst>
              <a:ext uri="{FF2B5EF4-FFF2-40B4-BE49-F238E27FC236}">
                <a16:creationId xmlns:a16="http://schemas.microsoft.com/office/drawing/2014/main" id="{2C71CC8E-054E-6B14-FCF8-E63C094BAF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644" y="2341440"/>
            <a:ext cx="2346698" cy="176002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00919A8-4D88-FB98-B73E-0802205B31C7}"/>
              </a:ext>
            </a:extLst>
          </p:cNvPr>
          <p:cNvPicPr>
            <a:picLocks noChangeAspect="1"/>
          </p:cNvPicPr>
          <p:nvPr/>
        </p:nvPicPr>
        <p:blipFill>
          <a:blip r:embed="rId3"/>
          <a:stretch>
            <a:fillRect/>
          </a:stretch>
        </p:blipFill>
        <p:spPr>
          <a:xfrm>
            <a:off x="2987046" y="1321706"/>
            <a:ext cx="2863248" cy="1173648"/>
          </a:xfrm>
          <a:prstGeom prst="rect">
            <a:avLst/>
          </a:prstGeom>
        </p:spPr>
      </p:pic>
      <p:pic>
        <p:nvPicPr>
          <p:cNvPr id="2052" name="Picture 4" descr="How did Egyptians represent numbers? Did they use symbols or ...">
            <a:extLst>
              <a:ext uri="{FF2B5EF4-FFF2-40B4-BE49-F238E27FC236}">
                <a16:creationId xmlns:a16="http://schemas.microsoft.com/office/drawing/2014/main" id="{F33E47A9-5930-6B05-5D7E-984F7B1DC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97383" y="829732"/>
            <a:ext cx="2043328" cy="315594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4786188B-EB44-BD8E-5067-E9C9943F2564}"/>
                  </a:ext>
                </a:extLst>
              </p14:cNvPr>
              <p14:cNvContentPartPr/>
              <p14:nvPr/>
            </p14:nvContentPartPr>
            <p14:xfrm>
              <a:off x="10185133" y="2979613"/>
              <a:ext cx="356400" cy="255240"/>
            </p14:xfrm>
          </p:contentPart>
        </mc:Choice>
        <mc:Fallback xmlns="">
          <p:pic>
            <p:nvPicPr>
              <p:cNvPr id="7" name="Ink 6">
                <a:extLst>
                  <a:ext uri="{FF2B5EF4-FFF2-40B4-BE49-F238E27FC236}">
                    <a16:creationId xmlns:a16="http://schemas.microsoft.com/office/drawing/2014/main" id="{4786188B-EB44-BD8E-5067-E9C9943F2564}"/>
                  </a:ext>
                </a:extLst>
              </p:cNvPr>
              <p:cNvPicPr/>
              <p:nvPr/>
            </p:nvPicPr>
            <p:blipFill>
              <a:blip r:embed="rId6"/>
              <a:stretch>
                <a:fillRect/>
              </a:stretch>
            </p:blipFill>
            <p:spPr>
              <a:xfrm>
                <a:off x="10179019" y="2973493"/>
                <a:ext cx="368628" cy="267480"/>
              </a:xfrm>
              <a:prstGeom prst="rect">
                <a:avLst/>
              </a:prstGeom>
            </p:spPr>
          </p:pic>
        </mc:Fallback>
      </mc:AlternateContent>
      <p:grpSp>
        <p:nvGrpSpPr>
          <p:cNvPr id="12" name="Group 11">
            <a:extLst>
              <a:ext uri="{FF2B5EF4-FFF2-40B4-BE49-F238E27FC236}">
                <a16:creationId xmlns:a16="http://schemas.microsoft.com/office/drawing/2014/main" id="{99E5F5C8-11B9-A831-B718-BBE7CF68F9A7}"/>
              </a:ext>
            </a:extLst>
          </p:cNvPr>
          <p:cNvGrpSpPr/>
          <p:nvPr/>
        </p:nvGrpSpPr>
        <p:grpSpPr>
          <a:xfrm>
            <a:off x="6078973" y="2954773"/>
            <a:ext cx="3032640" cy="376560"/>
            <a:chOff x="6078973" y="2954773"/>
            <a:chExt cx="3032640" cy="376560"/>
          </a:xfrm>
        </p:grpSpPr>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1FF8FA96-C674-47FD-01FB-33EB5B201D71}"/>
                    </a:ext>
                  </a:extLst>
                </p14:cNvPr>
                <p14:cNvContentPartPr/>
                <p14:nvPr/>
              </p14:nvContentPartPr>
              <p14:xfrm>
                <a:off x="6078973" y="3079693"/>
                <a:ext cx="2894760" cy="196920"/>
              </p14:xfrm>
            </p:contentPart>
          </mc:Choice>
          <mc:Fallback xmlns="">
            <p:pic>
              <p:nvPicPr>
                <p:cNvPr id="9" name="Ink 8">
                  <a:extLst>
                    <a:ext uri="{FF2B5EF4-FFF2-40B4-BE49-F238E27FC236}">
                      <a16:creationId xmlns:a16="http://schemas.microsoft.com/office/drawing/2014/main" id="{1FF8FA96-C674-47FD-01FB-33EB5B201D71}"/>
                    </a:ext>
                  </a:extLst>
                </p:cNvPr>
                <p:cNvPicPr/>
                <p:nvPr/>
              </p:nvPicPr>
              <p:blipFill>
                <a:blip r:embed="rId8"/>
                <a:stretch>
                  <a:fillRect/>
                </a:stretch>
              </p:blipFill>
              <p:spPr>
                <a:xfrm>
                  <a:off x="6072854" y="3073573"/>
                  <a:ext cx="2906998" cy="209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B6C98B82-EB59-E958-A3EF-1D3BF836FD1A}"/>
                    </a:ext>
                  </a:extLst>
                </p14:cNvPr>
                <p14:cNvContentPartPr/>
                <p14:nvPr/>
              </p14:nvContentPartPr>
              <p14:xfrm>
                <a:off x="8843053" y="2954773"/>
                <a:ext cx="268560" cy="376560"/>
              </p14:xfrm>
            </p:contentPart>
          </mc:Choice>
          <mc:Fallback xmlns="">
            <p:pic>
              <p:nvPicPr>
                <p:cNvPr id="10" name="Ink 9">
                  <a:extLst>
                    <a:ext uri="{FF2B5EF4-FFF2-40B4-BE49-F238E27FC236}">
                      <a16:creationId xmlns:a16="http://schemas.microsoft.com/office/drawing/2014/main" id="{B6C98B82-EB59-E958-A3EF-1D3BF836FD1A}"/>
                    </a:ext>
                  </a:extLst>
                </p:cNvPr>
                <p:cNvPicPr/>
                <p:nvPr/>
              </p:nvPicPr>
              <p:blipFill>
                <a:blip r:embed="rId10"/>
                <a:stretch>
                  <a:fillRect/>
                </a:stretch>
              </p:blipFill>
              <p:spPr>
                <a:xfrm>
                  <a:off x="8836925" y="2948653"/>
                  <a:ext cx="280816" cy="388800"/>
                </a:xfrm>
                <a:prstGeom prst="rect">
                  <a:avLst/>
                </a:prstGeom>
              </p:spPr>
            </p:pic>
          </mc:Fallback>
        </mc:AlternateContent>
      </p:grpSp>
      <p:grpSp>
        <p:nvGrpSpPr>
          <p:cNvPr id="22" name="Group 21">
            <a:extLst>
              <a:ext uri="{FF2B5EF4-FFF2-40B4-BE49-F238E27FC236}">
                <a16:creationId xmlns:a16="http://schemas.microsoft.com/office/drawing/2014/main" id="{0F5A3570-7079-B868-9C74-E64159054042}"/>
              </a:ext>
            </a:extLst>
          </p:cNvPr>
          <p:cNvGrpSpPr/>
          <p:nvPr/>
        </p:nvGrpSpPr>
        <p:grpSpPr>
          <a:xfrm>
            <a:off x="9643333" y="617653"/>
            <a:ext cx="76680" cy="25560"/>
            <a:chOff x="9643333" y="617653"/>
            <a:chExt cx="76680" cy="25560"/>
          </a:xfrm>
        </p:grpSpPr>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A3662999-EFC2-0279-AB22-A1E000062E8A}"/>
                    </a:ext>
                  </a:extLst>
                </p14:cNvPr>
                <p14:cNvContentPartPr/>
                <p14:nvPr/>
              </p14:nvContentPartPr>
              <p14:xfrm>
                <a:off x="9643333" y="617653"/>
                <a:ext cx="360" cy="360"/>
              </p14:xfrm>
            </p:contentPart>
          </mc:Choice>
          <mc:Fallback xmlns="">
            <p:pic>
              <p:nvPicPr>
                <p:cNvPr id="13" name="Ink 12">
                  <a:extLst>
                    <a:ext uri="{FF2B5EF4-FFF2-40B4-BE49-F238E27FC236}">
                      <a16:creationId xmlns:a16="http://schemas.microsoft.com/office/drawing/2014/main" id="{A3662999-EFC2-0279-AB22-A1E000062E8A}"/>
                    </a:ext>
                  </a:extLst>
                </p:cNvPr>
                <p:cNvPicPr/>
                <p:nvPr/>
              </p:nvPicPr>
              <p:blipFill>
                <a:blip r:embed="rId12"/>
                <a:stretch>
                  <a:fillRect/>
                </a:stretch>
              </p:blipFill>
              <p:spPr>
                <a:xfrm>
                  <a:off x="9637213" y="611533"/>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0" name="Ink 19">
                  <a:extLst>
                    <a:ext uri="{FF2B5EF4-FFF2-40B4-BE49-F238E27FC236}">
                      <a16:creationId xmlns:a16="http://schemas.microsoft.com/office/drawing/2014/main" id="{A62C54B4-5F4A-1416-1EF0-DD32830139B1}"/>
                    </a:ext>
                  </a:extLst>
                </p14:cNvPr>
                <p14:cNvContentPartPr/>
                <p14:nvPr/>
              </p14:nvContentPartPr>
              <p14:xfrm>
                <a:off x="9719653" y="642853"/>
                <a:ext cx="360" cy="360"/>
              </p14:xfrm>
            </p:contentPart>
          </mc:Choice>
          <mc:Fallback xmlns="">
            <p:pic>
              <p:nvPicPr>
                <p:cNvPr id="20" name="Ink 19">
                  <a:extLst>
                    <a:ext uri="{FF2B5EF4-FFF2-40B4-BE49-F238E27FC236}">
                      <a16:creationId xmlns:a16="http://schemas.microsoft.com/office/drawing/2014/main" id="{A62C54B4-5F4A-1416-1EF0-DD32830139B1}"/>
                    </a:ext>
                  </a:extLst>
                </p:cNvPr>
                <p:cNvPicPr/>
                <p:nvPr/>
              </p:nvPicPr>
              <p:blipFill>
                <a:blip r:embed="rId12"/>
                <a:stretch>
                  <a:fillRect/>
                </a:stretch>
              </p:blipFill>
              <p:spPr>
                <a:xfrm>
                  <a:off x="9713533" y="636733"/>
                  <a:ext cx="12600" cy="12600"/>
                </a:xfrm>
                <a:prstGeom prst="rect">
                  <a:avLst/>
                </a:prstGeom>
              </p:spPr>
            </p:pic>
          </mc:Fallback>
        </mc:AlternateContent>
      </p:grpSp>
      <p:grpSp>
        <p:nvGrpSpPr>
          <p:cNvPr id="27" name="Group 26">
            <a:extLst>
              <a:ext uri="{FF2B5EF4-FFF2-40B4-BE49-F238E27FC236}">
                <a16:creationId xmlns:a16="http://schemas.microsoft.com/office/drawing/2014/main" id="{E1264D05-2C28-43CE-4B9B-84D5D4946457}"/>
              </a:ext>
            </a:extLst>
          </p:cNvPr>
          <p:cNvGrpSpPr/>
          <p:nvPr/>
        </p:nvGrpSpPr>
        <p:grpSpPr>
          <a:xfrm>
            <a:off x="9795613" y="575533"/>
            <a:ext cx="360" cy="360"/>
            <a:chOff x="9795613" y="575533"/>
            <a:chExt cx="360" cy="360"/>
          </a:xfrm>
        </p:grpSpPr>
        <mc:AlternateContent xmlns:mc="http://schemas.openxmlformats.org/markup-compatibility/2006" xmlns:p14="http://schemas.microsoft.com/office/powerpoint/2010/main">
          <mc:Choice Requires="p14">
            <p:contentPart p14:bwMode="auto" r:id="rId14">
              <p14:nvContentPartPr>
                <p14:cNvPr id="24" name="Ink 23">
                  <a:extLst>
                    <a:ext uri="{FF2B5EF4-FFF2-40B4-BE49-F238E27FC236}">
                      <a16:creationId xmlns:a16="http://schemas.microsoft.com/office/drawing/2014/main" id="{A5E16B47-9319-D5BE-6C3B-C3236B786C66}"/>
                    </a:ext>
                  </a:extLst>
                </p14:cNvPr>
                <p14:cNvContentPartPr/>
                <p14:nvPr/>
              </p14:nvContentPartPr>
              <p14:xfrm>
                <a:off x="9795613" y="575533"/>
                <a:ext cx="360" cy="360"/>
              </p14:xfrm>
            </p:contentPart>
          </mc:Choice>
          <mc:Fallback xmlns="">
            <p:pic>
              <p:nvPicPr>
                <p:cNvPr id="24" name="Ink 23">
                  <a:extLst>
                    <a:ext uri="{FF2B5EF4-FFF2-40B4-BE49-F238E27FC236}">
                      <a16:creationId xmlns:a16="http://schemas.microsoft.com/office/drawing/2014/main" id="{A5E16B47-9319-D5BE-6C3B-C3236B786C66}"/>
                    </a:ext>
                  </a:extLst>
                </p:cNvPr>
                <p:cNvPicPr/>
                <p:nvPr/>
              </p:nvPicPr>
              <p:blipFill>
                <a:blip r:embed="rId12"/>
                <a:stretch>
                  <a:fillRect/>
                </a:stretch>
              </p:blipFill>
              <p:spPr>
                <a:xfrm>
                  <a:off x="9789493" y="569413"/>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6" name="Ink 25">
                  <a:extLst>
                    <a:ext uri="{FF2B5EF4-FFF2-40B4-BE49-F238E27FC236}">
                      <a16:creationId xmlns:a16="http://schemas.microsoft.com/office/drawing/2014/main" id="{B8AEA9A0-E76D-5F9C-6E64-F13311CD82DC}"/>
                    </a:ext>
                  </a:extLst>
                </p14:cNvPr>
                <p14:cNvContentPartPr/>
                <p14:nvPr/>
              </p14:nvContentPartPr>
              <p14:xfrm>
                <a:off x="9795613" y="575533"/>
                <a:ext cx="360" cy="360"/>
              </p14:xfrm>
            </p:contentPart>
          </mc:Choice>
          <mc:Fallback xmlns="">
            <p:pic>
              <p:nvPicPr>
                <p:cNvPr id="26" name="Ink 25">
                  <a:extLst>
                    <a:ext uri="{FF2B5EF4-FFF2-40B4-BE49-F238E27FC236}">
                      <a16:creationId xmlns:a16="http://schemas.microsoft.com/office/drawing/2014/main" id="{B8AEA9A0-E76D-5F9C-6E64-F13311CD82DC}"/>
                    </a:ext>
                  </a:extLst>
                </p:cNvPr>
                <p:cNvPicPr/>
                <p:nvPr/>
              </p:nvPicPr>
              <p:blipFill>
                <a:blip r:embed="rId12"/>
                <a:stretch>
                  <a:fillRect/>
                </a:stretch>
              </p:blipFill>
              <p:spPr>
                <a:xfrm>
                  <a:off x="9789493" y="569413"/>
                  <a:ext cx="12600" cy="12600"/>
                </a:xfrm>
                <a:prstGeom prst="rect">
                  <a:avLst/>
                </a:prstGeom>
              </p:spPr>
            </p:pic>
          </mc:Fallback>
        </mc:AlternateContent>
      </p:grpSp>
    </p:spTree>
    <p:extLst>
      <p:ext uri="{BB962C8B-B14F-4D97-AF65-F5344CB8AC3E}">
        <p14:creationId xmlns:p14="http://schemas.microsoft.com/office/powerpoint/2010/main" val="1856750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5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1000" fill="hold"/>
                                        <p:tgtEl>
                                          <p:spTgt spid="12"/>
                                        </p:tgtEl>
                                        <p:attrNameLst>
                                          <p:attrName>ppt_w</p:attrName>
                                        </p:attrNameLst>
                                      </p:cBhvr>
                                      <p:tavLst>
                                        <p:tav tm="0">
                                          <p:val>
                                            <p:fltVal val="0"/>
                                          </p:val>
                                        </p:tav>
                                        <p:tav tm="100000">
                                          <p:val>
                                            <p:strVal val="#ppt_w"/>
                                          </p:val>
                                        </p:tav>
                                      </p:tavLst>
                                    </p:anim>
                                    <p:anim calcmode="lin" valueType="num">
                                      <p:cBhvr>
                                        <p:cTn id="40" dur="1000" fill="hold"/>
                                        <p:tgtEl>
                                          <p:spTgt spid="12"/>
                                        </p:tgtEl>
                                        <p:attrNameLst>
                                          <p:attrName>ppt_h</p:attrName>
                                        </p:attrNameLst>
                                      </p:cBhvr>
                                      <p:tavLst>
                                        <p:tav tm="0">
                                          <p:val>
                                            <p:fltVal val="0"/>
                                          </p:val>
                                        </p:tav>
                                        <p:tav tm="100000">
                                          <p:val>
                                            <p:strVal val="#ppt_h"/>
                                          </p:val>
                                        </p:tav>
                                      </p:tavLst>
                                    </p:anim>
                                    <p:anim calcmode="lin" valueType="num">
                                      <p:cBhvr>
                                        <p:cTn id="41" dur="1000" fill="hold"/>
                                        <p:tgtEl>
                                          <p:spTgt spid="12"/>
                                        </p:tgtEl>
                                        <p:attrNameLst>
                                          <p:attrName>style.rotation</p:attrName>
                                        </p:attrNameLst>
                                      </p:cBhvr>
                                      <p:tavLst>
                                        <p:tav tm="0">
                                          <p:val>
                                            <p:fltVal val="90"/>
                                          </p:val>
                                        </p:tav>
                                        <p:tav tm="100000">
                                          <p:val>
                                            <p:fltVal val="0"/>
                                          </p:val>
                                        </p:tav>
                                      </p:tavLst>
                                    </p:anim>
                                    <p:animEffect transition="in" filter="fade">
                                      <p:cBhvr>
                                        <p:cTn id="42" dur="10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05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animBg="1"/>
      <p:bldP spid="17" grpId="0" animBg="1"/>
      <p:bldP spid="18" grpId="0" animBg="1"/>
      <p:bldP spid="19" grpId="0" animBg="1"/>
      <p:bldP spid="21" grpId="0"/>
      <p:bldP spid="25" grpId="0"/>
      <p:bldP spid="28" grpId="0" animBg="1"/>
      <p:bldP spid="31" grpId="0"/>
      <p:bldP spid="36"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44738"/>
            <a:ext cx="1623831" cy="836792"/>
          </a:xfrm>
        </p:spPr>
        <p:txBody>
          <a:bodyPr>
            <a:normAutofit fontScale="90000"/>
          </a:bodyPr>
          <a:lstStyle/>
          <a:p>
            <a:r>
              <a:rPr lang="en-GB">
                <a:latin typeface="Tw Cen MT Condensed (Headings)"/>
              </a:rPr>
              <a:t>Clue 6C</a:t>
            </a:r>
          </a:p>
        </p:txBody>
      </p:sp>
      <p:sp>
        <p:nvSpPr>
          <p:cNvPr id="14" name="TextBox 13">
            <a:extLst>
              <a:ext uri="{FF2B5EF4-FFF2-40B4-BE49-F238E27FC236}">
                <a16:creationId xmlns:a16="http://schemas.microsoft.com/office/drawing/2014/main" id="{F81E2BC6-9B4D-2E88-4FFF-375818FFADC7}"/>
              </a:ext>
            </a:extLst>
          </p:cNvPr>
          <p:cNvSpPr txBox="1"/>
          <p:nvPr/>
        </p:nvSpPr>
        <p:spPr>
          <a:xfrm>
            <a:off x="7838008" y="108929"/>
            <a:ext cx="4143348" cy="4016484"/>
          </a:xfrm>
          <a:prstGeom prst="rect">
            <a:avLst/>
          </a:prstGeom>
          <a:noFill/>
        </p:spPr>
        <p:txBody>
          <a:bodyPr wrap="square" rtlCol="0">
            <a:spAutoFit/>
          </a:bodyPr>
          <a:lstStyle/>
          <a:p>
            <a:r>
              <a:rPr lang="en-GB"/>
              <a:t>This problem was </a:t>
            </a:r>
            <a:r>
              <a:rPr lang="en-GB">
                <a:highlight>
                  <a:srgbClr val="FFFF00"/>
                </a:highlight>
              </a:rPr>
              <a:t>decomposed</a:t>
            </a:r>
            <a:r>
              <a:rPr lang="en-GB"/>
              <a:t> into multiple parts, our </a:t>
            </a:r>
            <a:r>
              <a:rPr lang="en-GB">
                <a:highlight>
                  <a:srgbClr val="00FF00"/>
                </a:highlight>
              </a:rPr>
              <a:t>goals</a:t>
            </a:r>
            <a:r>
              <a:rPr lang="en-GB"/>
              <a:t> being:</a:t>
            </a:r>
          </a:p>
          <a:p>
            <a:r>
              <a:rPr lang="en-GB" sz="1500"/>
              <a:t>- find a numerical representation of the </a:t>
            </a:r>
            <a:r>
              <a:rPr lang="en-GB" sz="1500">
                <a:solidFill>
                  <a:schemeClr val="accent1">
                    <a:lumMod val="75000"/>
                  </a:schemeClr>
                </a:solidFill>
              </a:rPr>
              <a:t>“numerical epithet</a:t>
            </a:r>
            <a:r>
              <a:rPr lang="en-GB" sz="1500"/>
              <a:t>”. </a:t>
            </a:r>
          </a:p>
          <a:p>
            <a:r>
              <a:rPr lang="en-GB" sz="1500"/>
              <a:t>- find a numerical representation of </a:t>
            </a:r>
            <a:r>
              <a:rPr lang="en-GB" sz="1500">
                <a:solidFill>
                  <a:schemeClr val="accent1">
                    <a:lumMod val="75000"/>
                  </a:schemeClr>
                </a:solidFill>
              </a:rPr>
              <a:t>“the atomic number of what compared to love for </a:t>
            </a:r>
            <a:r>
              <a:rPr lang="en-GB" sz="1500" err="1">
                <a:solidFill>
                  <a:schemeClr val="accent1">
                    <a:lumMod val="75000"/>
                  </a:schemeClr>
                </a:solidFill>
              </a:rPr>
              <a:t>andy</a:t>
            </a:r>
            <a:r>
              <a:rPr lang="en-GB" sz="1500">
                <a:solidFill>
                  <a:schemeClr val="accent1">
                    <a:lumMod val="75000"/>
                  </a:schemeClr>
                </a:solidFill>
              </a:rPr>
              <a:t>”</a:t>
            </a:r>
          </a:p>
          <a:p>
            <a:r>
              <a:rPr lang="en-GB" sz="1500"/>
              <a:t>- subtract second part from first part</a:t>
            </a:r>
          </a:p>
          <a:p>
            <a:r>
              <a:rPr lang="en-GB"/>
              <a:t>Then we considered that “The atomic number” is related to </a:t>
            </a:r>
            <a:r>
              <a:rPr lang="en-GB">
                <a:highlight>
                  <a:srgbClr val="FFFF00"/>
                </a:highlight>
              </a:rPr>
              <a:t>chemistry</a:t>
            </a:r>
            <a:r>
              <a:rPr lang="en-GB"/>
              <a:t>, more specifically, the periodic table.</a:t>
            </a:r>
          </a:p>
          <a:p>
            <a:r>
              <a:rPr lang="en-GB"/>
              <a:t>We then try to combine an element and the second part, which seemed like a song and produced “Love over </a:t>
            </a:r>
            <a:r>
              <a:rPr lang="en-GB">
                <a:highlight>
                  <a:srgbClr val="FFFF00"/>
                </a:highlight>
              </a:rPr>
              <a:t>gold</a:t>
            </a:r>
            <a:r>
              <a:rPr lang="en-GB"/>
              <a:t>” by Dive Straits and “Love is like </a:t>
            </a:r>
            <a:r>
              <a:rPr lang="en-GB">
                <a:highlight>
                  <a:srgbClr val="FFFF00"/>
                </a:highlight>
              </a:rPr>
              <a:t>oxygen</a:t>
            </a:r>
            <a:r>
              <a:rPr lang="en-GB"/>
              <a:t>” by the band </a:t>
            </a:r>
            <a:r>
              <a:rPr lang="en-GB">
                <a:highlight>
                  <a:srgbClr val="FFFF00"/>
                </a:highlight>
              </a:rPr>
              <a:t>“Sweet”</a:t>
            </a:r>
            <a:r>
              <a:rPr lang="en-GB"/>
              <a:t>.</a:t>
            </a:r>
            <a:r>
              <a:rPr lang="en-GB">
                <a:highlight>
                  <a:srgbClr val="FFFF00"/>
                </a:highlight>
              </a:rPr>
              <a:t> </a:t>
            </a:r>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1EA78435-C06B-E73F-6CAC-D587F592797C}"/>
              </a:ext>
            </a:extLst>
          </p:cNvPr>
          <p:cNvSpPr txBox="1"/>
          <p:nvPr/>
        </p:nvSpPr>
        <p:spPr>
          <a:xfrm>
            <a:off x="2919399" y="944738"/>
            <a:ext cx="4628846" cy="2308324"/>
          </a:xfrm>
          <a:prstGeom prst="rect">
            <a:avLst/>
          </a:prstGeom>
          <a:noFill/>
        </p:spPr>
        <p:txBody>
          <a:bodyPr wrap="square">
            <a:spAutoFit/>
          </a:bodyPr>
          <a:lstStyle/>
          <a:p>
            <a:r>
              <a:rPr lang="en-GB">
                <a:solidFill>
                  <a:schemeClr val="accent1">
                    <a:lumMod val="75000"/>
                  </a:schemeClr>
                </a:solidFill>
              </a:rPr>
              <a:t>“Laker and Lock play the perfect game against my side. We have not managed to make any impact whatsoever, making Mr </a:t>
            </a:r>
            <a:r>
              <a:rPr lang="en-GB" err="1">
                <a:solidFill>
                  <a:schemeClr val="accent1">
                    <a:lumMod val="75000"/>
                  </a:schemeClr>
                </a:solidFill>
              </a:rPr>
              <a:t>Zaltzman’s</a:t>
            </a:r>
            <a:r>
              <a:rPr lang="en-GB">
                <a:solidFill>
                  <a:schemeClr val="accent1">
                    <a:lumMod val="75000"/>
                  </a:schemeClr>
                </a:solidFill>
              </a:rPr>
              <a:t> job so much easier. If I alone stand unconquered what numerical epithet could you legitimately apply to me? Subtract the atomic number of what compared to love for Andy, the last surviving member of a blockbusting band.”</a:t>
            </a:r>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9" y="199969"/>
            <a:ext cx="1381668" cy="369332"/>
          </a:xfrm>
          <a:prstGeom prst="rect">
            <a:avLst/>
          </a:prstGeom>
          <a:noFill/>
        </p:spPr>
        <p:txBody>
          <a:bodyPr wrap="square">
            <a:spAutoFit/>
          </a:bodyPr>
          <a:lstStyle/>
          <a:p>
            <a:r>
              <a:rPr lang="en-GB" b="1" u="sng"/>
              <a:t>Part C</a:t>
            </a:r>
          </a:p>
        </p:txBody>
      </p:sp>
      <p:sp>
        <p:nvSpPr>
          <p:cNvPr id="36" name="TextBox 35">
            <a:extLst>
              <a:ext uri="{FF2B5EF4-FFF2-40B4-BE49-F238E27FC236}">
                <a16:creationId xmlns:a16="http://schemas.microsoft.com/office/drawing/2014/main" id="{616AA3CB-B119-2904-0E19-F3FCE6DEC8AA}"/>
              </a:ext>
            </a:extLst>
          </p:cNvPr>
          <p:cNvSpPr txBox="1"/>
          <p:nvPr/>
        </p:nvSpPr>
        <p:spPr>
          <a:xfrm>
            <a:off x="129127" y="4343985"/>
            <a:ext cx="7524634" cy="2308324"/>
          </a:xfrm>
          <a:prstGeom prst="rect">
            <a:avLst/>
          </a:prstGeom>
          <a:noFill/>
        </p:spPr>
        <p:txBody>
          <a:bodyPr wrap="square">
            <a:spAutoFit/>
          </a:bodyPr>
          <a:lstStyle/>
          <a:p>
            <a:r>
              <a:rPr lang="en-GB"/>
              <a:t>We find that “</a:t>
            </a:r>
            <a:r>
              <a:rPr lang="en-GB" err="1"/>
              <a:t>Zaltzman</a:t>
            </a:r>
            <a:r>
              <a:rPr lang="en-GB"/>
              <a:t>” is a sports commentator, which means it is likely that we found the person from the clue. We overheard Kevin explain a perfect game of cricket, which resulted in us resolving this part of the clue to be 8. We are not sure why.</a:t>
            </a:r>
          </a:p>
          <a:p>
            <a:r>
              <a:rPr lang="en-GB"/>
              <a:t>Looking further into the songs, it is found that “</a:t>
            </a:r>
            <a:r>
              <a:rPr lang="en-GB" err="1"/>
              <a:t>Sweet”’s</a:t>
            </a:r>
            <a:r>
              <a:rPr lang="en-GB"/>
              <a:t> last active member is </a:t>
            </a:r>
            <a:r>
              <a:rPr lang="en-GB">
                <a:highlight>
                  <a:srgbClr val="FFFF00"/>
                </a:highlight>
              </a:rPr>
              <a:t>“</a:t>
            </a:r>
            <a:r>
              <a:rPr lang="en-GB" u="sng">
                <a:highlight>
                  <a:srgbClr val="FFFF00"/>
                </a:highlight>
              </a:rPr>
              <a:t>Andy</a:t>
            </a:r>
            <a:r>
              <a:rPr lang="en-GB">
                <a:highlight>
                  <a:srgbClr val="FFFF00"/>
                </a:highlight>
              </a:rPr>
              <a:t> Scott”</a:t>
            </a:r>
            <a:r>
              <a:rPr lang="en-GB"/>
              <a:t> Who shares the same first name as the person in the clue. Assuming this is the same Andy, we use oxygen and find it’s atomic number to be 8 by reading the periodic table.</a:t>
            </a:r>
          </a:p>
        </p:txBody>
      </p:sp>
      <p:sp>
        <p:nvSpPr>
          <p:cNvPr id="5" name="TextBox 4">
            <a:extLst>
              <a:ext uri="{FF2B5EF4-FFF2-40B4-BE49-F238E27FC236}">
                <a16:creationId xmlns:a16="http://schemas.microsoft.com/office/drawing/2014/main" id="{56DE1BAB-B863-B107-6905-14BBC9BCA4A2}"/>
              </a:ext>
            </a:extLst>
          </p:cNvPr>
          <p:cNvSpPr txBox="1"/>
          <p:nvPr/>
        </p:nvSpPr>
        <p:spPr>
          <a:xfrm>
            <a:off x="210644" y="1994313"/>
            <a:ext cx="2405556" cy="369332"/>
          </a:xfrm>
          <a:prstGeom prst="rect">
            <a:avLst/>
          </a:prstGeom>
          <a:noFill/>
        </p:spPr>
        <p:txBody>
          <a:bodyPr wrap="square" rtlCol="0">
            <a:spAutoFit/>
          </a:bodyPr>
          <a:lstStyle/>
          <a:p>
            <a:pPr algn="ctr"/>
            <a:r>
              <a:rPr lang="en-GB"/>
              <a:t>Laker &amp; Lock</a:t>
            </a:r>
          </a:p>
        </p:txBody>
      </p:sp>
      <p:grpSp>
        <p:nvGrpSpPr>
          <p:cNvPr id="22" name="Group 21">
            <a:extLst>
              <a:ext uri="{FF2B5EF4-FFF2-40B4-BE49-F238E27FC236}">
                <a16:creationId xmlns:a16="http://schemas.microsoft.com/office/drawing/2014/main" id="{0F5A3570-7079-B868-9C74-E64159054042}"/>
              </a:ext>
            </a:extLst>
          </p:cNvPr>
          <p:cNvGrpSpPr/>
          <p:nvPr/>
        </p:nvGrpSpPr>
        <p:grpSpPr>
          <a:xfrm>
            <a:off x="9643333" y="617653"/>
            <a:ext cx="76680" cy="25560"/>
            <a:chOff x="9643333" y="617653"/>
            <a:chExt cx="76680" cy="25560"/>
          </a:xfrm>
        </p:grpSpPr>
        <mc:AlternateContent xmlns:mc="http://schemas.openxmlformats.org/markup-compatibility/2006" xmlns:p14="http://schemas.microsoft.com/office/powerpoint/2010/main">
          <mc:Choice Requires="p14">
            <p:contentPart p14:bwMode="auto" r:id="rId2">
              <p14:nvContentPartPr>
                <p14:cNvPr id="13" name="Ink 12">
                  <a:extLst>
                    <a:ext uri="{FF2B5EF4-FFF2-40B4-BE49-F238E27FC236}">
                      <a16:creationId xmlns:a16="http://schemas.microsoft.com/office/drawing/2014/main" id="{A3662999-EFC2-0279-AB22-A1E000062E8A}"/>
                    </a:ext>
                  </a:extLst>
                </p14:cNvPr>
                <p14:cNvContentPartPr/>
                <p14:nvPr/>
              </p14:nvContentPartPr>
              <p14:xfrm>
                <a:off x="9643333" y="617653"/>
                <a:ext cx="360" cy="360"/>
              </p14:xfrm>
            </p:contentPart>
          </mc:Choice>
          <mc:Fallback xmlns="">
            <p:pic>
              <p:nvPicPr>
                <p:cNvPr id="13" name="Ink 12">
                  <a:extLst>
                    <a:ext uri="{FF2B5EF4-FFF2-40B4-BE49-F238E27FC236}">
                      <a16:creationId xmlns:a16="http://schemas.microsoft.com/office/drawing/2014/main" id="{A3662999-EFC2-0279-AB22-A1E000062E8A}"/>
                    </a:ext>
                  </a:extLst>
                </p:cNvPr>
                <p:cNvPicPr/>
                <p:nvPr/>
              </p:nvPicPr>
              <p:blipFill>
                <a:blip r:embed="rId3"/>
                <a:stretch>
                  <a:fillRect/>
                </a:stretch>
              </p:blipFill>
              <p:spPr>
                <a:xfrm>
                  <a:off x="9637213" y="611533"/>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0" name="Ink 19">
                  <a:extLst>
                    <a:ext uri="{FF2B5EF4-FFF2-40B4-BE49-F238E27FC236}">
                      <a16:creationId xmlns:a16="http://schemas.microsoft.com/office/drawing/2014/main" id="{A62C54B4-5F4A-1416-1EF0-DD32830139B1}"/>
                    </a:ext>
                  </a:extLst>
                </p14:cNvPr>
                <p14:cNvContentPartPr/>
                <p14:nvPr/>
              </p14:nvContentPartPr>
              <p14:xfrm>
                <a:off x="9719653" y="642853"/>
                <a:ext cx="360" cy="360"/>
              </p14:xfrm>
            </p:contentPart>
          </mc:Choice>
          <mc:Fallback xmlns="">
            <p:pic>
              <p:nvPicPr>
                <p:cNvPr id="20" name="Ink 19">
                  <a:extLst>
                    <a:ext uri="{FF2B5EF4-FFF2-40B4-BE49-F238E27FC236}">
                      <a16:creationId xmlns:a16="http://schemas.microsoft.com/office/drawing/2014/main" id="{A62C54B4-5F4A-1416-1EF0-DD32830139B1}"/>
                    </a:ext>
                  </a:extLst>
                </p:cNvPr>
                <p:cNvPicPr/>
                <p:nvPr/>
              </p:nvPicPr>
              <p:blipFill>
                <a:blip r:embed="rId3"/>
                <a:stretch>
                  <a:fillRect/>
                </a:stretch>
              </p:blipFill>
              <p:spPr>
                <a:xfrm>
                  <a:off x="9713533" y="636733"/>
                  <a:ext cx="12600" cy="12600"/>
                </a:xfrm>
                <a:prstGeom prst="rect">
                  <a:avLst/>
                </a:prstGeom>
              </p:spPr>
            </p:pic>
          </mc:Fallback>
        </mc:AlternateContent>
      </p:grpSp>
      <p:grpSp>
        <p:nvGrpSpPr>
          <p:cNvPr id="27" name="Group 26">
            <a:extLst>
              <a:ext uri="{FF2B5EF4-FFF2-40B4-BE49-F238E27FC236}">
                <a16:creationId xmlns:a16="http://schemas.microsoft.com/office/drawing/2014/main" id="{E1264D05-2C28-43CE-4B9B-84D5D4946457}"/>
              </a:ext>
            </a:extLst>
          </p:cNvPr>
          <p:cNvGrpSpPr/>
          <p:nvPr/>
        </p:nvGrpSpPr>
        <p:grpSpPr>
          <a:xfrm>
            <a:off x="9795613" y="575533"/>
            <a:ext cx="360" cy="360"/>
            <a:chOff x="9795613" y="575533"/>
            <a:chExt cx="360" cy="360"/>
          </a:xfrm>
        </p:grpSpPr>
        <mc:AlternateContent xmlns:mc="http://schemas.openxmlformats.org/markup-compatibility/2006" xmlns:p14="http://schemas.microsoft.com/office/powerpoint/2010/main">
          <mc:Choice Requires="p14">
            <p:contentPart p14:bwMode="auto" r:id="rId5">
              <p14:nvContentPartPr>
                <p14:cNvPr id="24" name="Ink 23">
                  <a:extLst>
                    <a:ext uri="{FF2B5EF4-FFF2-40B4-BE49-F238E27FC236}">
                      <a16:creationId xmlns:a16="http://schemas.microsoft.com/office/drawing/2014/main" id="{A5E16B47-9319-D5BE-6C3B-C3236B786C66}"/>
                    </a:ext>
                  </a:extLst>
                </p14:cNvPr>
                <p14:cNvContentPartPr/>
                <p14:nvPr/>
              </p14:nvContentPartPr>
              <p14:xfrm>
                <a:off x="9795613" y="575533"/>
                <a:ext cx="360" cy="360"/>
              </p14:xfrm>
            </p:contentPart>
          </mc:Choice>
          <mc:Fallback xmlns="">
            <p:pic>
              <p:nvPicPr>
                <p:cNvPr id="24" name="Ink 23">
                  <a:extLst>
                    <a:ext uri="{FF2B5EF4-FFF2-40B4-BE49-F238E27FC236}">
                      <a16:creationId xmlns:a16="http://schemas.microsoft.com/office/drawing/2014/main" id="{A5E16B47-9319-D5BE-6C3B-C3236B786C66}"/>
                    </a:ext>
                  </a:extLst>
                </p:cNvPr>
                <p:cNvPicPr/>
                <p:nvPr/>
              </p:nvPicPr>
              <p:blipFill>
                <a:blip r:embed="rId3"/>
                <a:stretch>
                  <a:fillRect/>
                </a:stretch>
              </p:blipFill>
              <p:spPr>
                <a:xfrm>
                  <a:off x="9789493" y="569413"/>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6" name="Ink 25">
                  <a:extLst>
                    <a:ext uri="{FF2B5EF4-FFF2-40B4-BE49-F238E27FC236}">
                      <a16:creationId xmlns:a16="http://schemas.microsoft.com/office/drawing/2014/main" id="{B8AEA9A0-E76D-5F9C-6E64-F13311CD82DC}"/>
                    </a:ext>
                  </a:extLst>
                </p14:cNvPr>
                <p14:cNvContentPartPr/>
                <p14:nvPr/>
              </p14:nvContentPartPr>
              <p14:xfrm>
                <a:off x="9795613" y="575533"/>
                <a:ext cx="360" cy="360"/>
              </p14:xfrm>
            </p:contentPart>
          </mc:Choice>
          <mc:Fallback xmlns="">
            <p:pic>
              <p:nvPicPr>
                <p:cNvPr id="26" name="Ink 25">
                  <a:extLst>
                    <a:ext uri="{FF2B5EF4-FFF2-40B4-BE49-F238E27FC236}">
                      <a16:creationId xmlns:a16="http://schemas.microsoft.com/office/drawing/2014/main" id="{B8AEA9A0-E76D-5F9C-6E64-F13311CD82DC}"/>
                    </a:ext>
                  </a:extLst>
                </p:cNvPr>
                <p:cNvPicPr/>
                <p:nvPr/>
              </p:nvPicPr>
              <p:blipFill>
                <a:blip r:embed="rId3"/>
                <a:stretch>
                  <a:fillRect/>
                </a:stretch>
              </p:blipFill>
              <p:spPr>
                <a:xfrm>
                  <a:off x="9789493" y="569413"/>
                  <a:ext cx="12600" cy="12600"/>
                </a:xfrm>
                <a:prstGeom prst="rect">
                  <a:avLst/>
                </a:prstGeom>
              </p:spPr>
            </p:pic>
          </mc:Fallback>
        </mc:AlternateContent>
      </p:grpSp>
      <p:pic>
        <p:nvPicPr>
          <p:cNvPr id="3074" name="Picture 2" descr="Laker and Lock: The Story of... by Christopher Sandford">
            <a:extLst>
              <a:ext uri="{FF2B5EF4-FFF2-40B4-BE49-F238E27FC236}">
                <a16:creationId xmlns:a16="http://schemas.microsoft.com/office/drawing/2014/main" id="{B802C35A-96C7-FEE0-5E68-A2C89C6A217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0644" y="2297361"/>
            <a:ext cx="1243638" cy="186480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3D761FA-CE08-1A17-5E6E-068636031CE6}"/>
              </a:ext>
            </a:extLst>
          </p:cNvPr>
          <p:cNvSpPr txBox="1"/>
          <p:nvPr/>
        </p:nvSpPr>
        <p:spPr>
          <a:xfrm>
            <a:off x="1413422" y="2519524"/>
            <a:ext cx="1202778" cy="1477328"/>
          </a:xfrm>
          <a:prstGeom prst="rect">
            <a:avLst/>
          </a:prstGeom>
          <a:noFill/>
        </p:spPr>
        <p:txBody>
          <a:bodyPr wrap="square" rtlCol="0">
            <a:spAutoFit/>
          </a:bodyPr>
          <a:lstStyle/>
          <a:p>
            <a:pPr algn="ctr"/>
            <a:r>
              <a:rPr lang="en-GB"/>
              <a:t>The guy on the right kind of looks like Kevin lol</a:t>
            </a:r>
          </a:p>
        </p:txBody>
      </p:sp>
      <p:pic>
        <p:nvPicPr>
          <p:cNvPr id="29" name="Picture 28">
            <a:extLst>
              <a:ext uri="{FF2B5EF4-FFF2-40B4-BE49-F238E27FC236}">
                <a16:creationId xmlns:a16="http://schemas.microsoft.com/office/drawing/2014/main" id="{887C143F-7C00-F497-426D-88EE1A92159A}"/>
              </a:ext>
            </a:extLst>
          </p:cNvPr>
          <p:cNvPicPr>
            <a:picLocks noChangeAspect="1"/>
          </p:cNvPicPr>
          <p:nvPr/>
        </p:nvPicPr>
        <p:blipFill>
          <a:blip r:embed="rId8"/>
          <a:stretch>
            <a:fillRect/>
          </a:stretch>
        </p:blipFill>
        <p:spPr>
          <a:xfrm>
            <a:off x="7806267" y="4335986"/>
            <a:ext cx="4288352" cy="2421281"/>
          </a:xfrm>
          <a:prstGeom prst="rect">
            <a:avLst/>
          </a:prstGeom>
        </p:spPr>
      </p:pic>
      <p:pic>
        <p:nvPicPr>
          <p:cNvPr id="11" name="Picture 10">
            <a:extLst>
              <a:ext uri="{FF2B5EF4-FFF2-40B4-BE49-F238E27FC236}">
                <a16:creationId xmlns:a16="http://schemas.microsoft.com/office/drawing/2014/main" id="{0F8E031D-7F3A-25B0-7E38-CE60A90D3CCE}"/>
              </a:ext>
            </a:extLst>
          </p:cNvPr>
          <p:cNvPicPr>
            <a:picLocks noChangeAspect="1"/>
          </p:cNvPicPr>
          <p:nvPr/>
        </p:nvPicPr>
        <p:blipFill>
          <a:blip r:embed="rId9"/>
          <a:stretch>
            <a:fillRect/>
          </a:stretch>
        </p:blipFill>
        <p:spPr>
          <a:xfrm>
            <a:off x="8766836" y="5351905"/>
            <a:ext cx="2819794" cy="933580"/>
          </a:xfrm>
          <a:prstGeom prst="rect">
            <a:avLst/>
          </a:prstGeom>
        </p:spPr>
      </p:pic>
      <mc:AlternateContent xmlns:mc="http://schemas.openxmlformats.org/markup-compatibility/2006" xmlns:p14="http://schemas.microsoft.com/office/powerpoint/2010/main">
        <mc:Choice Requires="p14">
          <p:contentPart p14:bwMode="auto" r:id="rId10">
            <p14:nvContentPartPr>
              <p14:cNvPr id="32" name="Ink 31">
                <a:extLst>
                  <a:ext uri="{FF2B5EF4-FFF2-40B4-BE49-F238E27FC236}">
                    <a16:creationId xmlns:a16="http://schemas.microsoft.com/office/drawing/2014/main" id="{3248E7FB-4CF0-3AAC-D1E2-D4D20CC7707D}"/>
                  </a:ext>
                </a:extLst>
              </p14:cNvPr>
              <p14:cNvContentPartPr/>
              <p14:nvPr/>
            </p14:nvContentPartPr>
            <p14:xfrm>
              <a:off x="10370533" y="5449933"/>
              <a:ext cx="1145520" cy="503640"/>
            </p14:xfrm>
          </p:contentPart>
        </mc:Choice>
        <mc:Fallback xmlns="">
          <p:pic>
            <p:nvPicPr>
              <p:cNvPr id="32" name="Ink 31">
                <a:extLst>
                  <a:ext uri="{FF2B5EF4-FFF2-40B4-BE49-F238E27FC236}">
                    <a16:creationId xmlns:a16="http://schemas.microsoft.com/office/drawing/2014/main" id="{3248E7FB-4CF0-3AAC-D1E2-D4D20CC7707D}"/>
                  </a:ext>
                </a:extLst>
              </p:cNvPr>
              <p:cNvPicPr/>
              <p:nvPr/>
            </p:nvPicPr>
            <p:blipFill>
              <a:blip r:embed="rId11"/>
              <a:stretch>
                <a:fillRect/>
              </a:stretch>
            </p:blipFill>
            <p:spPr>
              <a:xfrm>
                <a:off x="10361533" y="5440927"/>
                <a:ext cx="1163160" cy="521293"/>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3" name="Ink 32">
                <a:extLst>
                  <a:ext uri="{FF2B5EF4-FFF2-40B4-BE49-F238E27FC236}">
                    <a16:creationId xmlns:a16="http://schemas.microsoft.com/office/drawing/2014/main" id="{3072C160-590E-9C43-7075-AB39A1E1FFEC}"/>
                  </a:ext>
                </a:extLst>
              </p14:cNvPr>
              <p14:cNvContentPartPr/>
              <p14:nvPr/>
            </p14:nvContentPartPr>
            <p14:xfrm>
              <a:off x="11099173" y="4949893"/>
              <a:ext cx="322200" cy="528120"/>
            </p14:xfrm>
          </p:contentPart>
        </mc:Choice>
        <mc:Fallback xmlns="">
          <p:pic>
            <p:nvPicPr>
              <p:cNvPr id="33" name="Ink 32">
                <a:extLst>
                  <a:ext uri="{FF2B5EF4-FFF2-40B4-BE49-F238E27FC236}">
                    <a16:creationId xmlns:a16="http://schemas.microsoft.com/office/drawing/2014/main" id="{3072C160-590E-9C43-7075-AB39A1E1FFEC}"/>
                  </a:ext>
                </a:extLst>
              </p:cNvPr>
              <p:cNvPicPr/>
              <p:nvPr/>
            </p:nvPicPr>
            <p:blipFill>
              <a:blip r:embed="rId13"/>
              <a:stretch>
                <a:fillRect/>
              </a:stretch>
            </p:blipFill>
            <p:spPr>
              <a:xfrm>
                <a:off x="11090173" y="4940893"/>
                <a:ext cx="339840" cy="5457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5" name="Ink 34">
                <a:extLst>
                  <a:ext uri="{FF2B5EF4-FFF2-40B4-BE49-F238E27FC236}">
                    <a16:creationId xmlns:a16="http://schemas.microsoft.com/office/drawing/2014/main" id="{C793F206-CDD6-FC46-4BCF-C3EB6ED74B3D}"/>
                  </a:ext>
                </a:extLst>
              </p14:cNvPr>
              <p14:cNvContentPartPr/>
              <p14:nvPr/>
            </p14:nvContentPartPr>
            <p14:xfrm>
              <a:off x="11311573" y="4430773"/>
              <a:ext cx="129960" cy="210960"/>
            </p14:xfrm>
          </p:contentPart>
        </mc:Choice>
        <mc:Fallback xmlns="">
          <p:pic>
            <p:nvPicPr>
              <p:cNvPr id="35" name="Ink 34">
                <a:extLst>
                  <a:ext uri="{FF2B5EF4-FFF2-40B4-BE49-F238E27FC236}">
                    <a16:creationId xmlns:a16="http://schemas.microsoft.com/office/drawing/2014/main" id="{C793F206-CDD6-FC46-4BCF-C3EB6ED74B3D}"/>
                  </a:ext>
                </a:extLst>
              </p:cNvPr>
              <p:cNvPicPr/>
              <p:nvPr/>
            </p:nvPicPr>
            <p:blipFill>
              <a:blip r:embed="rId15"/>
              <a:stretch>
                <a:fillRect/>
              </a:stretch>
            </p:blipFill>
            <p:spPr>
              <a:xfrm>
                <a:off x="11302573" y="4421773"/>
                <a:ext cx="147600" cy="228600"/>
              </a:xfrm>
              <a:prstGeom prst="rect">
                <a:avLst/>
              </a:prstGeom>
            </p:spPr>
          </p:pic>
        </mc:Fallback>
      </mc:AlternateContent>
    </p:spTree>
    <p:extLst>
      <p:ext uri="{BB962C8B-B14F-4D97-AF65-F5344CB8AC3E}">
        <p14:creationId xmlns:p14="http://schemas.microsoft.com/office/powerpoint/2010/main" val="48857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7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1"/>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animBg="1"/>
      <p:bldP spid="17" grpId="0" animBg="1"/>
      <p:bldP spid="18" grpId="0" animBg="1"/>
      <p:bldP spid="19" grpId="0" animBg="1"/>
      <p:bldP spid="25" grpId="0"/>
      <p:bldP spid="28" grpId="0" animBg="1"/>
      <p:bldP spid="31" grpId="0"/>
      <p:bldP spid="36" grpId="0"/>
      <p:bldP spid="5"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44738"/>
            <a:ext cx="1623831" cy="836792"/>
          </a:xfrm>
        </p:spPr>
        <p:txBody>
          <a:bodyPr>
            <a:normAutofit fontScale="90000"/>
          </a:bodyPr>
          <a:lstStyle/>
          <a:p>
            <a:r>
              <a:rPr lang="en-GB">
                <a:latin typeface="Tw Cen MT Condensed (Headings)"/>
              </a:rPr>
              <a:t>Clue 6D</a:t>
            </a:r>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1EA78435-C06B-E73F-6CAC-D587F592797C}"/>
              </a:ext>
            </a:extLst>
          </p:cNvPr>
          <p:cNvSpPr txBox="1"/>
          <p:nvPr/>
        </p:nvSpPr>
        <p:spPr>
          <a:xfrm>
            <a:off x="2919399" y="944738"/>
            <a:ext cx="4628846" cy="2585323"/>
          </a:xfrm>
          <a:prstGeom prst="rect">
            <a:avLst/>
          </a:prstGeom>
          <a:noFill/>
        </p:spPr>
        <p:txBody>
          <a:bodyPr wrap="square">
            <a:spAutoFit/>
          </a:bodyPr>
          <a:lstStyle/>
          <a:p>
            <a:r>
              <a:rPr lang="en-GB">
                <a:solidFill>
                  <a:schemeClr val="accent1">
                    <a:lumMod val="75000"/>
                  </a:schemeClr>
                </a:solidFill>
              </a:rPr>
              <a:t>“DEAF minus the ‘normal version’ that is 57&amp;Bond”</a:t>
            </a:r>
          </a:p>
          <a:p>
            <a:endParaRPr lang="en-GB">
              <a:solidFill>
                <a:schemeClr val="accent1">
                  <a:lumMod val="75000"/>
                </a:schemeClr>
              </a:solidFill>
            </a:endParaRPr>
          </a:p>
          <a:p>
            <a:r>
              <a:rPr lang="en-GB"/>
              <a:t>On first look, Part D looks extremely cryptic, with no clear lead to what any of the text means.</a:t>
            </a:r>
          </a:p>
          <a:p>
            <a:endParaRPr lang="en-GB"/>
          </a:p>
          <a:p>
            <a:r>
              <a:rPr lang="en-GB"/>
              <a:t>This makes this part’s Initial state somewhat ill-defined, as none of us have any immediate ideas. </a:t>
            </a:r>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9" y="199969"/>
            <a:ext cx="1381668" cy="369332"/>
          </a:xfrm>
          <a:prstGeom prst="rect">
            <a:avLst/>
          </a:prstGeom>
          <a:noFill/>
        </p:spPr>
        <p:txBody>
          <a:bodyPr wrap="square">
            <a:spAutoFit/>
          </a:bodyPr>
          <a:lstStyle/>
          <a:p>
            <a:r>
              <a:rPr lang="en-GB" b="1" u="sng"/>
              <a:t>Part D</a:t>
            </a:r>
          </a:p>
        </p:txBody>
      </p:sp>
      <p:sp>
        <p:nvSpPr>
          <p:cNvPr id="36" name="TextBox 35">
            <a:extLst>
              <a:ext uri="{FF2B5EF4-FFF2-40B4-BE49-F238E27FC236}">
                <a16:creationId xmlns:a16="http://schemas.microsoft.com/office/drawing/2014/main" id="{616AA3CB-B119-2904-0E19-F3FCE6DEC8AA}"/>
              </a:ext>
            </a:extLst>
          </p:cNvPr>
          <p:cNvSpPr txBox="1"/>
          <p:nvPr/>
        </p:nvSpPr>
        <p:spPr>
          <a:xfrm>
            <a:off x="188021" y="4526202"/>
            <a:ext cx="7524634" cy="2031325"/>
          </a:xfrm>
          <a:prstGeom prst="rect">
            <a:avLst/>
          </a:prstGeom>
          <a:noFill/>
        </p:spPr>
        <p:txBody>
          <a:bodyPr wrap="square">
            <a:spAutoFit/>
          </a:bodyPr>
          <a:lstStyle/>
          <a:p>
            <a:r>
              <a:rPr lang="en-GB"/>
              <a:t>Intermediate steps:</a:t>
            </a:r>
            <a:br>
              <a:rPr lang="en-GB"/>
            </a:br>
            <a:r>
              <a:rPr lang="en-GB"/>
              <a:t>Upon further inspection, it is considered that DEAF might be a HEX representation of a decimal number, which we convert into “57007”. This leads us into thinking that </a:t>
            </a:r>
            <a:r>
              <a:rPr lang="en-GB">
                <a:highlight>
                  <a:srgbClr val="FFFF00"/>
                </a:highlight>
              </a:rPr>
              <a:t>57</a:t>
            </a:r>
            <a:r>
              <a:rPr lang="en-GB"/>
              <a:t>&amp;bond and </a:t>
            </a:r>
            <a:r>
              <a:rPr lang="en-GB">
                <a:highlight>
                  <a:srgbClr val="FFFF00"/>
                </a:highlight>
              </a:rPr>
              <a:t>57007</a:t>
            </a:r>
            <a:r>
              <a:rPr lang="en-GB"/>
              <a:t> may be linked as “James bond”, a literary character who goes by the alias </a:t>
            </a:r>
            <a:r>
              <a:rPr lang="en-GB">
                <a:highlight>
                  <a:srgbClr val="FFFF00"/>
                </a:highlight>
              </a:rPr>
              <a:t>007</a:t>
            </a:r>
            <a:r>
              <a:rPr lang="en-GB"/>
              <a:t>. This leads us to think that it is as simple as subtracting 57007 from 57007 which cancel out, giving us the final part’s answer as </a:t>
            </a:r>
            <a:r>
              <a:rPr lang="en-GB">
                <a:highlight>
                  <a:srgbClr val="FFFF00"/>
                </a:highlight>
              </a:rPr>
              <a:t>0</a:t>
            </a:r>
            <a:r>
              <a:rPr lang="en-GB"/>
              <a:t>!</a:t>
            </a:r>
          </a:p>
        </p:txBody>
      </p:sp>
      <p:sp>
        <p:nvSpPr>
          <p:cNvPr id="5" name="TextBox 4">
            <a:extLst>
              <a:ext uri="{FF2B5EF4-FFF2-40B4-BE49-F238E27FC236}">
                <a16:creationId xmlns:a16="http://schemas.microsoft.com/office/drawing/2014/main" id="{56DE1BAB-B863-B107-6905-14BBC9BCA4A2}"/>
              </a:ext>
            </a:extLst>
          </p:cNvPr>
          <p:cNvSpPr txBox="1"/>
          <p:nvPr/>
        </p:nvSpPr>
        <p:spPr>
          <a:xfrm>
            <a:off x="156275" y="1988637"/>
            <a:ext cx="2500785" cy="646331"/>
          </a:xfrm>
          <a:prstGeom prst="rect">
            <a:avLst/>
          </a:prstGeom>
          <a:noFill/>
        </p:spPr>
        <p:txBody>
          <a:bodyPr wrap="square" rtlCol="0">
            <a:spAutoFit/>
          </a:bodyPr>
          <a:lstStyle/>
          <a:p>
            <a:pPr algn="ctr"/>
            <a:r>
              <a:rPr lang="en-GB"/>
              <a:t>Rotated to fit Wikipedia image of James Bond:</a:t>
            </a:r>
          </a:p>
        </p:txBody>
      </p:sp>
      <p:pic>
        <p:nvPicPr>
          <p:cNvPr id="6" name="Picture 5" descr="A person in a suit and tie&#10;&#10;Description automatically generated">
            <a:extLst>
              <a:ext uri="{FF2B5EF4-FFF2-40B4-BE49-F238E27FC236}">
                <a16:creationId xmlns:a16="http://schemas.microsoft.com/office/drawing/2014/main" id="{9D99C9C8-70B4-D2C9-677C-B5571F6CE6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672039" y="2342345"/>
            <a:ext cx="1465272" cy="2050518"/>
          </a:xfrm>
          <a:prstGeom prst="rect">
            <a:avLst/>
          </a:prstGeom>
        </p:spPr>
      </p:pic>
      <p:sp>
        <p:nvSpPr>
          <p:cNvPr id="7" name="TextBox 6">
            <a:extLst>
              <a:ext uri="{FF2B5EF4-FFF2-40B4-BE49-F238E27FC236}">
                <a16:creationId xmlns:a16="http://schemas.microsoft.com/office/drawing/2014/main" id="{8A6285E0-3FB4-AF2A-ED85-F6DEF4F53AB0}"/>
              </a:ext>
            </a:extLst>
          </p:cNvPr>
          <p:cNvSpPr txBox="1"/>
          <p:nvPr/>
        </p:nvSpPr>
        <p:spPr>
          <a:xfrm>
            <a:off x="7838011" y="4526203"/>
            <a:ext cx="4256606" cy="2031325"/>
          </a:xfrm>
          <a:prstGeom prst="rect">
            <a:avLst/>
          </a:prstGeom>
          <a:noFill/>
        </p:spPr>
        <p:txBody>
          <a:bodyPr wrap="square" rtlCol="0">
            <a:spAutoFit/>
          </a:bodyPr>
          <a:lstStyle/>
          <a:p>
            <a:r>
              <a:rPr lang="en-GB"/>
              <a:t>We </a:t>
            </a:r>
            <a:r>
              <a:rPr lang="en-GB">
                <a:highlight>
                  <a:srgbClr val="FFFF00"/>
                </a:highlight>
              </a:rPr>
              <a:t>decompose</a:t>
            </a:r>
            <a:r>
              <a:rPr lang="en-GB"/>
              <a:t> this problem into two </a:t>
            </a:r>
            <a:r>
              <a:rPr lang="en-GB">
                <a:highlight>
                  <a:srgbClr val="00FF00"/>
                </a:highlight>
              </a:rPr>
              <a:t>goals</a:t>
            </a:r>
            <a:r>
              <a:rPr lang="en-GB"/>
              <a:t>, finding out what DEAF represents, and what the “normal version” of “57&amp;bond” may be. We find that the “normal version” would be considered the decimal representation of 57&amp;bond. This hint also applied on the first part of the clue.</a:t>
            </a:r>
          </a:p>
        </p:txBody>
      </p:sp>
      <mc:AlternateContent xmlns:mc="http://schemas.openxmlformats.org/markup-compatibility/2006" xmlns:p14="http://schemas.microsoft.com/office/powerpoint/2010/main">
        <mc:Choice Requires="p14">
          <p:contentPart p14:bwMode="auto" r:id="rId3">
            <p14:nvContentPartPr>
              <p14:cNvPr id="30" name="Ink 29">
                <a:extLst>
                  <a:ext uri="{FF2B5EF4-FFF2-40B4-BE49-F238E27FC236}">
                    <a16:creationId xmlns:a16="http://schemas.microsoft.com/office/drawing/2014/main" id="{19F6383E-7AA8-D055-6718-E3C38350D23C}"/>
                  </a:ext>
                </a:extLst>
              </p14:cNvPr>
              <p14:cNvContentPartPr/>
              <p14:nvPr/>
            </p14:nvContentPartPr>
            <p14:xfrm>
              <a:off x="8795584" y="1145725"/>
              <a:ext cx="2077200" cy="2754000"/>
            </p14:xfrm>
          </p:contentPart>
        </mc:Choice>
        <mc:Fallback xmlns="">
          <p:pic>
            <p:nvPicPr>
              <p:cNvPr id="30" name="Ink 29">
                <a:extLst>
                  <a:ext uri="{FF2B5EF4-FFF2-40B4-BE49-F238E27FC236}">
                    <a16:creationId xmlns:a16="http://schemas.microsoft.com/office/drawing/2014/main" id="{19F6383E-7AA8-D055-6718-E3C38350D23C}"/>
                  </a:ext>
                </a:extLst>
              </p:cNvPr>
              <p:cNvPicPr/>
              <p:nvPr/>
            </p:nvPicPr>
            <p:blipFill>
              <a:blip r:embed="rId4"/>
              <a:stretch>
                <a:fillRect/>
              </a:stretch>
            </p:blipFill>
            <p:spPr>
              <a:xfrm>
                <a:off x="8732584" y="1082725"/>
                <a:ext cx="2202840" cy="2879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4" name="Ink 33">
                <a:extLst>
                  <a:ext uri="{FF2B5EF4-FFF2-40B4-BE49-F238E27FC236}">
                    <a16:creationId xmlns:a16="http://schemas.microsoft.com/office/drawing/2014/main" id="{9192F4AE-C9A8-AD0E-808E-5236A585E7F9}"/>
                  </a:ext>
                </a:extLst>
              </p14:cNvPr>
              <p14:cNvContentPartPr/>
              <p14:nvPr/>
            </p14:nvContentPartPr>
            <p14:xfrm>
              <a:off x="9261784" y="1553245"/>
              <a:ext cx="77040" cy="1659960"/>
            </p14:xfrm>
          </p:contentPart>
        </mc:Choice>
        <mc:Fallback xmlns="">
          <p:pic>
            <p:nvPicPr>
              <p:cNvPr id="34" name="Ink 33">
                <a:extLst>
                  <a:ext uri="{FF2B5EF4-FFF2-40B4-BE49-F238E27FC236}">
                    <a16:creationId xmlns:a16="http://schemas.microsoft.com/office/drawing/2014/main" id="{9192F4AE-C9A8-AD0E-808E-5236A585E7F9}"/>
                  </a:ext>
                </a:extLst>
              </p:cNvPr>
              <p:cNvPicPr/>
              <p:nvPr/>
            </p:nvPicPr>
            <p:blipFill>
              <a:blip r:embed="rId6"/>
              <a:stretch>
                <a:fillRect/>
              </a:stretch>
            </p:blipFill>
            <p:spPr>
              <a:xfrm>
                <a:off x="9198488" y="1490245"/>
                <a:ext cx="203270" cy="1785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5" name="Ink 34">
                <a:extLst>
                  <a:ext uri="{FF2B5EF4-FFF2-40B4-BE49-F238E27FC236}">
                    <a16:creationId xmlns:a16="http://schemas.microsoft.com/office/drawing/2014/main" id="{9E6EA73C-1788-4F60-CE6A-7E5ACEBD69EE}"/>
                  </a:ext>
                </a:extLst>
              </p14:cNvPr>
              <p14:cNvContentPartPr/>
              <p14:nvPr/>
            </p14:nvContentPartPr>
            <p14:xfrm>
              <a:off x="9581464" y="1672045"/>
              <a:ext cx="1120680" cy="679680"/>
            </p14:xfrm>
          </p:contentPart>
        </mc:Choice>
        <mc:Fallback xmlns="">
          <p:pic>
            <p:nvPicPr>
              <p:cNvPr id="35" name="Ink 34">
                <a:extLst>
                  <a:ext uri="{FF2B5EF4-FFF2-40B4-BE49-F238E27FC236}">
                    <a16:creationId xmlns:a16="http://schemas.microsoft.com/office/drawing/2014/main" id="{9E6EA73C-1788-4F60-CE6A-7E5ACEBD69EE}"/>
                  </a:ext>
                </a:extLst>
              </p:cNvPr>
              <p:cNvPicPr/>
              <p:nvPr/>
            </p:nvPicPr>
            <p:blipFill>
              <a:blip r:embed="rId8"/>
              <a:stretch>
                <a:fillRect/>
              </a:stretch>
            </p:blipFill>
            <p:spPr>
              <a:xfrm>
                <a:off x="9518444" y="1609045"/>
                <a:ext cx="1246360" cy="805320"/>
              </a:xfrm>
              <a:prstGeom prst="rect">
                <a:avLst/>
              </a:prstGeom>
            </p:spPr>
          </p:pic>
        </mc:Fallback>
      </mc:AlternateContent>
      <p:sp>
        <p:nvSpPr>
          <p:cNvPr id="37" name="TextBox 36">
            <a:extLst>
              <a:ext uri="{FF2B5EF4-FFF2-40B4-BE49-F238E27FC236}">
                <a16:creationId xmlns:a16="http://schemas.microsoft.com/office/drawing/2014/main" id="{01438BEE-787F-C135-7508-A3C10C6263EE}"/>
              </a:ext>
            </a:extLst>
          </p:cNvPr>
          <p:cNvSpPr txBox="1"/>
          <p:nvPr/>
        </p:nvSpPr>
        <p:spPr>
          <a:xfrm>
            <a:off x="8795584" y="624862"/>
            <a:ext cx="2448149" cy="369332"/>
          </a:xfrm>
          <a:prstGeom prst="rect">
            <a:avLst/>
          </a:prstGeom>
          <a:noFill/>
        </p:spPr>
        <p:txBody>
          <a:bodyPr wrap="square" rtlCol="0">
            <a:spAutoFit/>
          </a:bodyPr>
          <a:lstStyle/>
          <a:p>
            <a:r>
              <a:rPr lang="en-GB"/>
              <a:t>The numbers </a:t>
            </a:r>
            <a:r>
              <a:rPr lang="en-GB" err="1"/>
              <a:t>kinda</a:t>
            </a:r>
            <a:r>
              <a:rPr lang="en-GB"/>
              <a:t> sus…</a:t>
            </a:r>
          </a:p>
        </p:txBody>
      </p:sp>
    </p:spTree>
    <p:extLst>
      <p:ext uri="{BB962C8B-B14F-4D97-AF65-F5344CB8AC3E}">
        <p14:creationId xmlns:p14="http://schemas.microsoft.com/office/powerpoint/2010/main" val="3854864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55" presetClass="entr" presetSubtype="0" fill="hold" nodeType="click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p:cTn id="51" dur="1000" fill="hold"/>
                                        <p:tgtEl>
                                          <p:spTgt spid="30"/>
                                        </p:tgtEl>
                                        <p:attrNameLst>
                                          <p:attrName>ppt_w</p:attrName>
                                        </p:attrNameLst>
                                      </p:cBhvr>
                                      <p:tavLst>
                                        <p:tav tm="0">
                                          <p:val>
                                            <p:strVal val="#ppt_w*0.70"/>
                                          </p:val>
                                        </p:tav>
                                        <p:tav tm="100000">
                                          <p:val>
                                            <p:strVal val="#ppt_w"/>
                                          </p:val>
                                        </p:tav>
                                      </p:tavLst>
                                    </p:anim>
                                    <p:anim calcmode="lin" valueType="num">
                                      <p:cBhvr>
                                        <p:cTn id="52" dur="1000" fill="hold"/>
                                        <p:tgtEl>
                                          <p:spTgt spid="30"/>
                                        </p:tgtEl>
                                        <p:attrNameLst>
                                          <p:attrName>ppt_h</p:attrName>
                                        </p:attrNameLst>
                                      </p:cBhvr>
                                      <p:tavLst>
                                        <p:tav tm="0">
                                          <p:val>
                                            <p:strVal val="#ppt_h"/>
                                          </p:val>
                                        </p:tav>
                                        <p:tav tm="100000">
                                          <p:val>
                                            <p:strVal val="#ppt_h"/>
                                          </p:val>
                                        </p:tav>
                                      </p:tavLst>
                                    </p:anim>
                                    <p:animEffect transition="in" filter="fade">
                                      <p:cBhvr>
                                        <p:cTn id="53" dur="1000"/>
                                        <p:tgtEl>
                                          <p:spTgt spid="30"/>
                                        </p:tgtEl>
                                      </p:cBhvr>
                                    </p:animEffect>
                                  </p:childTnLst>
                                </p:cTn>
                              </p:par>
                              <p:par>
                                <p:cTn id="54" presetID="55" presetClass="entr" presetSubtype="0" fill="hold" nodeType="withEffect">
                                  <p:stCondLst>
                                    <p:cond delay="0"/>
                                  </p:stCondLst>
                                  <p:childTnLst>
                                    <p:set>
                                      <p:cBhvr>
                                        <p:cTn id="55" dur="1" fill="hold">
                                          <p:stCondLst>
                                            <p:cond delay="0"/>
                                          </p:stCondLst>
                                        </p:cTn>
                                        <p:tgtEl>
                                          <p:spTgt spid="34"/>
                                        </p:tgtEl>
                                        <p:attrNameLst>
                                          <p:attrName>style.visibility</p:attrName>
                                        </p:attrNameLst>
                                      </p:cBhvr>
                                      <p:to>
                                        <p:strVal val="visible"/>
                                      </p:to>
                                    </p:set>
                                    <p:anim calcmode="lin" valueType="num">
                                      <p:cBhvr>
                                        <p:cTn id="56" dur="1000" fill="hold"/>
                                        <p:tgtEl>
                                          <p:spTgt spid="34"/>
                                        </p:tgtEl>
                                        <p:attrNameLst>
                                          <p:attrName>ppt_w</p:attrName>
                                        </p:attrNameLst>
                                      </p:cBhvr>
                                      <p:tavLst>
                                        <p:tav tm="0">
                                          <p:val>
                                            <p:strVal val="#ppt_w*0.70"/>
                                          </p:val>
                                        </p:tav>
                                        <p:tav tm="100000">
                                          <p:val>
                                            <p:strVal val="#ppt_w"/>
                                          </p:val>
                                        </p:tav>
                                      </p:tavLst>
                                    </p:anim>
                                    <p:anim calcmode="lin" valueType="num">
                                      <p:cBhvr>
                                        <p:cTn id="57" dur="1000" fill="hold"/>
                                        <p:tgtEl>
                                          <p:spTgt spid="34"/>
                                        </p:tgtEl>
                                        <p:attrNameLst>
                                          <p:attrName>ppt_h</p:attrName>
                                        </p:attrNameLst>
                                      </p:cBhvr>
                                      <p:tavLst>
                                        <p:tav tm="0">
                                          <p:val>
                                            <p:strVal val="#ppt_h"/>
                                          </p:val>
                                        </p:tav>
                                        <p:tav tm="100000">
                                          <p:val>
                                            <p:strVal val="#ppt_h"/>
                                          </p:val>
                                        </p:tav>
                                      </p:tavLst>
                                    </p:anim>
                                    <p:animEffect transition="in" filter="fade">
                                      <p:cBhvr>
                                        <p:cTn id="58" dur="1000"/>
                                        <p:tgtEl>
                                          <p:spTgt spid="34"/>
                                        </p:tgtEl>
                                      </p:cBhvr>
                                    </p:animEffect>
                                  </p:childTnLst>
                                </p:cTn>
                              </p:par>
                              <p:par>
                                <p:cTn id="59" presetID="55" presetClass="entr" presetSubtype="0" fill="hold" nodeType="withEffect">
                                  <p:stCondLst>
                                    <p:cond delay="0"/>
                                  </p:stCondLst>
                                  <p:childTnLst>
                                    <p:set>
                                      <p:cBhvr>
                                        <p:cTn id="60" dur="1" fill="hold">
                                          <p:stCondLst>
                                            <p:cond delay="0"/>
                                          </p:stCondLst>
                                        </p:cTn>
                                        <p:tgtEl>
                                          <p:spTgt spid="35"/>
                                        </p:tgtEl>
                                        <p:attrNameLst>
                                          <p:attrName>style.visibility</p:attrName>
                                        </p:attrNameLst>
                                      </p:cBhvr>
                                      <p:to>
                                        <p:strVal val="visible"/>
                                      </p:to>
                                    </p:set>
                                    <p:anim calcmode="lin" valueType="num">
                                      <p:cBhvr>
                                        <p:cTn id="61" dur="1000" fill="hold"/>
                                        <p:tgtEl>
                                          <p:spTgt spid="35"/>
                                        </p:tgtEl>
                                        <p:attrNameLst>
                                          <p:attrName>ppt_w</p:attrName>
                                        </p:attrNameLst>
                                      </p:cBhvr>
                                      <p:tavLst>
                                        <p:tav tm="0">
                                          <p:val>
                                            <p:strVal val="#ppt_w*0.70"/>
                                          </p:val>
                                        </p:tav>
                                        <p:tav tm="100000">
                                          <p:val>
                                            <p:strVal val="#ppt_w"/>
                                          </p:val>
                                        </p:tav>
                                      </p:tavLst>
                                    </p:anim>
                                    <p:anim calcmode="lin" valueType="num">
                                      <p:cBhvr>
                                        <p:cTn id="62" dur="1000" fill="hold"/>
                                        <p:tgtEl>
                                          <p:spTgt spid="35"/>
                                        </p:tgtEl>
                                        <p:attrNameLst>
                                          <p:attrName>ppt_h</p:attrName>
                                        </p:attrNameLst>
                                      </p:cBhvr>
                                      <p:tavLst>
                                        <p:tav tm="0">
                                          <p:val>
                                            <p:strVal val="#ppt_h"/>
                                          </p:val>
                                        </p:tav>
                                        <p:tav tm="100000">
                                          <p:val>
                                            <p:strVal val="#ppt_h"/>
                                          </p:val>
                                        </p:tav>
                                      </p:tavLst>
                                    </p:anim>
                                    <p:animEffect transition="in" filter="fade">
                                      <p:cBhvr>
                                        <p:cTn id="63" dur="1000"/>
                                        <p:tgtEl>
                                          <p:spTgt spid="35"/>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5" grpId="0"/>
      <p:bldP spid="28" grpId="0" animBg="1"/>
      <p:bldP spid="31" grpId="0"/>
      <p:bldP spid="36" grpId="0"/>
      <p:bldP spid="5" grpId="0"/>
      <p:bldP spid="7" grpId="0"/>
      <p:bldP spid="3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44738"/>
            <a:ext cx="1989173" cy="836792"/>
          </a:xfrm>
        </p:spPr>
        <p:txBody>
          <a:bodyPr>
            <a:normAutofit/>
          </a:bodyPr>
          <a:lstStyle/>
          <a:p>
            <a:pPr algn="ctr"/>
            <a:r>
              <a:rPr lang="en-GB">
                <a:latin typeface="Tw Cen MT Condensed (Headings)"/>
              </a:rPr>
              <a:t>Clue 6</a:t>
            </a:r>
            <a:endParaRPr lang="en-US"/>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1EA78435-C06B-E73F-6CAC-D587F592797C}"/>
              </a:ext>
            </a:extLst>
          </p:cNvPr>
          <p:cNvSpPr txBox="1"/>
          <p:nvPr/>
        </p:nvSpPr>
        <p:spPr>
          <a:xfrm>
            <a:off x="2919399" y="944738"/>
            <a:ext cx="4628846" cy="2308324"/>
          </a:xfrm>
          <a:prstGeom prst="rect">
            <a:avLst/>
          </a:prstGeom>
          <a:noFill/>
        </p:spPr>
        <p:txBody>
          <a:bodyPr wrap="square">
            <a:spAutoFit/>
          </a:bodyPr>
          <a:lstStyle/>
          <a:p>
            <a:r>
              <a:rPr lang="en-GB"/>
              <a:t>Now that we have all the components of this clue, we can start piecing them together.</a:t>
            </a:r>
          </a:p>
          <a:p>
            <a:endParaRPr lang="en-GB"/>
          </a:p>
          <a:p>
            <a:r>
              <a:rPr lang="en-GB"/>
              <a:t>We have the result of the 4 parts, a, b, c and d, which we know have to be Booleans. These come out to be </a:t>
            </a:r>
            <a:r>
              <a:rPr lang="en-GB">
                <a:highlight>
                  <a:srgbClr val="FFFF00"/>
                </a:highlight>
              </a:rPr>
              <a:t>1, 0, 0 &amp; 0</a:t>
            </a:r>
            <a:r>
              <a:rPr lang="en-GB"/>
              <a:t> respectively.</a:t>
            </a:r>
          </a:p>
          <a:p>
            <a:endParaRPr lang="en-GB"/>
          </a:p>
          <a:p>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8" y="199969"/>
            <a:ext cx="3075001" cy="369332"/>
          </a:xfrm>
          <a:prstGeom prst="rect">
            <a:avLst/>
          </a:prstGeom>
          <a:noFill/>
        </p:spPr>
        <p:txBody>
          <a:bodyPr wrap="square" lIns="91440" tIns="45720" rIns="91440" bIns="45720" anchor="t">
            <a:spAutoFit/>
          </a:bodyPr>
          <a:lstStyle/>
          <a:p>
            <a:r>
              <a:rPr lang="en-GB" b="1" u="sng" dirty="0"/>
              <a:t>Putting everything together</a:t>
            </a:r>
          </a:p>
        </p:txBody>
      </p:sp>
      <p:sp>
        <p:nvSpPr>
          <p:cNvPr id="36" name="TextBox 35">
            <a:extLst>
              <a:ext uri="{FF2B5EF4-FFF2-40B4-BE49-F238E27FC236}">
                <a16:creationId xmlns:a16="http://schemas.microsoft.com/office/drawing/2014/main" id="{616AA3CB-B119-2904-0E19-F3FCE6DEC8AA}"/>
              </a:ext>
            </a:extLst>
          </p:cNvPr>
          <p:cNvSpPr txBox="1"/>
          <p:nvPr/>
        </p:nvSpPr>
        <p:spPr>
          <a:xfrm>
            <a:off x="91698" y="4323959"/>
            <a:ext cx="7524634" cy="2862322"/>
          </a:xfrm>
          <a:prstGeom prst="rect">
            <a:avLst/>
          </a:prstGeom>
          <a:noFill/>
        </p:spPr>
        <p:txBody>
          <a:bodyPr wrap="square">
            <a:spAutoFit/>
          </a:bodyPr>
          <a:lstStyle/>
          <a:p>
            <a:r>
              <a:rPr lang="en-GB"/>
              <a:t>Intermediate steps:</a:t>
            </a:r>
            <a:br>
              <a:rPr lang="en-GB"/>
            </a:br>
            <a:r>
              <a:rPr lang="en-GB"/>
              <a:t>From our prior knowledge with computers, we know computers use binary to store decimal numbers, so we treat this as an unsigned 4 bit integer, which evaluates to </a:t>
            </a:r>
            <a:r>
              <a:rPr lang="en-GB">
                <a:highlight>
                  <a:srgbClr val="FFFF00"/>
                </a:highlight>
              </a:rPr>
              <a:t>8</a:t>
            </a:r>
            <a:r>
              <a:rPr lang="en-GB"/>
              <a:t>. The last line tells us to square something, since this was immediately after the Boolean part, we assumed that it was 8 which needed to be squared, which turns out to be </a:t>
            </a:r>
            <a:r>
              <a:rPr lang="en-GB">
                <a:highlight>
                  <a:srgbClr val="FFFF00"/>
                </a:highlight>
              </a:rPr>
              <a:t>64</a:t>
            </a:r>
            <a:r>
              <a:rPr lang="en-GB"/>
              <a:t>. now adding the </a:t>
            </a:r>
            <a:r>
              <a:rPr lang="en-GB">
                <a:solidFill>
                  <a:schemeClr val="accent1">
                    <a:lumMod val="75000"/>
                  </a:schemeClr>
                </a:solidFill>
              </a:rPr>
              <a:t>“siblings version”</a:t>
            </a:r>
            <a:r>
              <a:rPr lang="en-GB"/>
              <a:t> of M45, which we know to be </a:t>
            </a:r>
            <a:r>
              <a:rPr lang="en-GB">
                <a:highlight>
                  <a:srgbClr val="FFFF00"/>
                </a:highlight>
              </a:rPr>
              <a:t>7</a:t>
            </a:r>
            <a:r>
              <a:rPr lang="en-GB"/>
              <a:t>, we get </a:t>
            </a:r>
            <a:r>
              <a:rPr lang="en-GB">
                <a:highlight>
                  <a:srgbClr val="FFFF00"/>
                </a:highlight>
              </a:rPr>
              <a:t>71</a:t>
            </a:r>
            <a:r>
              <a:rPr lang="en-GB"/>
              <a:t>. Which we then confirm with Kevin to be correct.</a:t>
            </a:r>
          </a:p>
          <a:p>
            <a:endParaRPr lang="en-GB"/>
          </a:p>
          <a:p>
            <a:endParaRPr lang="en-GB"/>
          </a:p>
        </p:txBody>
      </p:sp>
      <p:sp>
        <p:nvSpPr>
          <p:cNvPr id="5" name="TextBox 4">
            <a:extLst>
              <a:ext uri="{FF2B5EF4-FFF2-40B4-BE49-F238E27FC236}">
                <a16:creationId xmlns:a16="http://schemas.microsoft.com/office/drawing/2014/main" id="{56DE1BAB-B863-B107-6905-14BBC9BCA4A2}"/>
              </a:ext>
            </a:extLst>
          </p:cNvPr>
          <p:cNvSpPr txBox="1"/>
          <p:nvPr/>
        </p:nvSpPr>
        <p:spPr>
          <a:xfrm>
            <a:off x="156275" y="2742494"/>
            <a:ext cx="2500785" cy="646331"/>
          </a:xfrm>
          <a:prstGeom prst="rect">
            <a:avLst/>
          </a:prstGeom>
          <a:noFill/>
        </p:spPr>
        <p:txBody>
          <a:bodyPr wrap="square" rtlCol="0">
            <a:spAutoFit/>
          </a:bodyPr>
          <a:lstStyle/>
          <a:p>
            <a:pPr algn="ctr"/>
            <a:r>
              <a:rPr lang="en-GB"/>
              <a:t>Everything’s finally coming together!</a:t>
            </a:r>
          </a:p>
        </p:txBody>
      </p:sp>
      <p:sp>
        <p:nvSpPr>
          <p:cNvPr id="4" name="TextBox 3">
            <a:extLst>
              <a:ext uri="{FF2B5EF4-FFF2-40B4-BE49-F238E27FC236}">
                <a16:creationId xmlns:a16="http://schemas.microsoft.com/office/drawing/2014/main" id="{7AF0E69D-7792-626B-FFAC-D365297E209C}"/>
              </a:ext>
            </a:extLst>
          </p:cNvPr>
          <p:cNvSpPr txBox="1"/>
          <p:nvPr/>
        </p:nvSpPr>
        <p:spPr>
          <a:xfrm>
            <a:off x="8144933" y="355600"/>
            <a:ext cx="3725334" cy="3139321"/>
          </a:xfrm>
          <a:prstGeom prst="rect">
            <a:avLst/>
          </a:prstGeom>
          <a:noFill/>
        </p:spPr>
        <p:txBody>
          <a:bodyPr wrap="square" rtlCol="0">
            <a:spAutoFit/>
          </a:bodyPr>
          <a:lstStyle/>
          <a:p>
            <a:r>
              <a:rPr lang="en-GB"/>
              <a:t>In summary, these are the </a:t>
            </a:r>
            <a:r>
              <a:rPr lang="en-GB">
                <a:highlight>
                  <a:srgbClr val="00FFFF"/>
                </a:highlight>
              </a:rPr>
              <a:t>outcomes</a:t>
            </a:r>
            <a:r>
              <a:rPr lang="en-GB"/>
              <a:t> for clue 6:</a:t>
            </a:r>
            <a:br>
              <a:rPr lang="en-GB"/>
            </a:br>
            <a:br>
              <a:rPr lang="en-GB"/>
            </a:br>
            <a:r>
              <a:rPr lang="en-GB"/>
              <a:t>George Boole, = Boolean:</a:t>
            </a:r>
            <a:br>
              <a:rPr lang="en-GB"/>
            </a:br>
            <a:r>
              <a:rPr lang="en-GB"/>
              <a:t>    a) Fermat’s last theorem is true = 1</a:t>
            </a:r>
          </a:p>
          <a:p>
            <a:r>
              <a:rPr lang="en-GB"/>
              <a:t>    b) 1</a:t>
            </a:r>
            <a:r>
              <a:rPr lang="en-GB">
                <a:highlight>
                  <a:srgbClr val="FFFF00"/>
                </a:highlight>
              </a:rPr>
              <a:t>0</a:t>
            </a:r>
            <a:r>
              <a:rPr lang="en-GB"/>
              <a:t>^-52 = 0</a:t>
            </a:r>
          </a:p>
          <a:p>
            <a:r>
              <a:rPr lang="en-GB"/>
              <a:t>    c) 8-8 = 0</a:t>
            </a:r>
          </a:p>
          <a:p>
            <a:r>
              <a:rPr lang="en-GB"/>
              <a:t>    d) 57007 – 57007 = 0</a:t>
            </a:r>
          </a:p>
          <a:p>
            <a:r>
              <a:rPr lang="en-GB"/>
              <a:t>1000 binary to decimal = 8</a:t>
            </a:r>
          </a:p>
          <a:p>
            <a:r>
              <a:rPr lang="en-GB"/>
              <a:t>M45’s sibling number = 7</a:t>
            </a:r>
          </a:p>
          <a:p>
            <a:r>
              <a:rPr lang="en-GB"/>
              <a:t>8</a:t>
            </a:r>
            <a:r>
              <a:rPr lang="en-GB" baseline="30000"/>
              <a:t>2</a:t>
            </a:r>
            <a:r>
              <a:rPr lang="en-GB"/>
              <a:t>+7 = </a:t>
            </a:r>
            <a:r>
              <a:rPr lang="en-GB">
                <a:highlight>
                  <a:srgbClr val="FFFF00"/>
                </a:highlight>
              </a:rPr>
              <a:t>71</a:t>
            </a:r>
            <a:r>
              <a:rPr lang="en-GB"/>
              <a:t> !</a:t>
            </a:r>
          </a:p>
        </p:txBody>
      </p:sp>
      <p:sp>
        <p:nvSpPr>
          <p:cNvPr id="8" name="TextBox 7">
            <a:extLst>
              <a:ext uri="{FF2B5EF4-FFF2-40B4-BE49-F238E27FC236}">
                <a16:creationId xmlns:a16="http://schemas.microsoft.com/office/drawing/2014/main" id="{0A84D698-A7A3-78D2-247A-827D0DCFE589}"/>
              </a:ext>
            </a:extLst>
          </p:cNvPr>
          <p:cNvSpPr txBox="1"/>
          <p:nvPr/>
        </p:nvSpPr>
        <p:spPr>
          <a:xfrm>
            <a:off x="7902384" y="4941701"/>
            <a:ext cx="4096116" cy="923330"/>
          </a:xfrm>
          <a:prstGeom prst="rect">
            <a:avLst/>
          </a:prstGeom>
          <a:noFill/>
        </p:spPr>
        <p:txBody>
          <a:bodyPr wrap="square" rtlCol="0">
            <a:spAutoFit/>
          </a:bodyPr>
          <a:lstStyle/>
          <a:p>
            <a:r>
              <a:rPr lang="en-GB"/>
              <a:t>Clue 6 slides laid out by Emmet, the information on the clues was supplied by the entire group, google &amp; Wikipedia.</a:t>
            </a:r>
          </a:p>
        </p:txBody>
      </p:sp>
    </p:spTree>
    <p:extLst>
      <p:ext uri="{BB962C8B-B14F-4D97-AF65-F5344CB8AC3E}">
        <p14:creationId xmlns:p14="http://schemas.microsoft.com/office/powerpoint/2010/main" val="3525664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5" grpId="0"/>
      <p:bldP spid="28" grpId="0" animBg="1"/>
      <p:bldP spid="31" grpId="0"/>
      <p:bldP spid="36" grpId="0"/>
      <p:bldP spid="5" grpId="0"/>
      <p:bldP spid="4"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B647-695F-D025-EA4C-CB2BCF1A1160}"/>
              </a:ext>
            </a:extLst>
          </p:cNvPr>
          <p:cNvSpPr>
            <a:spLocks noGrp="1"/>
          </p:cNvSpPr>
          <p:nvPr>
            <p:ph type="title"/>
          </p:nvPr>
        </p:nvSpPr>
        <p:spPr>
          <a:xfrm>
            <a:off x="1024128" y="585216"/>
            <a:ext cx="7044605" cy="1499616"/>
          </a:xfrm>
        </p:spPr>
        <p:txBody>
          <a:bodyPr/>
          <a:lstStyle/>
          <a:p>
            <a:r>
              <a:rPr lang="en-GB"/>
              <a:t>Stages 2 &amp; 3</a:t>
            </a:r>
          </a:p>
        </p:txBody>
      </p:sp>
      <p:pic>
        <p:nvPicPr>
          <p:cNvPr id="5" name="Content Placeholder 4" descr="A screen shot of a computer program&#10;&#10;Description automatically generated">
            <a:extLst>
              <a:ext uri="{FF2B5EF4-FFF2-40B4-BE49-F238E27FC236}">
                <a16:creationId xmlns:a16="http://schemas.microsoft.com/office/drawing/2014/main" id="{57541F75-D17A-F178-6C03-E17C8B579AA5}"/>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11244" b="7582"/>
          <a:stretch/>
        </p:blipFill>
        <p:spPr>
          <a:xfrm>
            <a:off x="8221133" y="8467"/>
            <a:ext cx="3960897" cy="6840000"/>
          </a:xfrm>
        </p:spPr>
      </p:pic>
      <p:sp>
        <p:nvSpPr>
          <p:cNvPr id="6" name="Content Placeholder 2">
            <a:extLst>
              <a:ext uri="{FF2B5EF4-FFF2-40B4-BE49-F238E27FC236}">
                <a16:creationId xmlns:a16="http://schemas.microsoft.com/office/drawing/2014/main" id="{78563EC1-CF4B-EB01-048F-E1097A673768}"/>
              </a:ext>
            </a:extLst>
          </p:cNvPr>
          <p:cNvSpPr txBox="1">
            <a:spLocks/>
          </p:cNvSpPr>
          <p:nvPr/>
        </p:nvSpPr>
        <p:spPr>
          <a:xfrm>
            <a:off x="1024128" y="2286000"/>
            <a:ext cx="7044605"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sz="2400"/>
              <a:t>Discovered meaning of Stage 1’s code through cultural(?) knowledge gathering? That means looked it up on Google and saw it immediately! (First Sundays)</a:t>
            </a:r>
          </a:p>
          <a:p>
            <a:r>
              <a:rPr lang="en-US" sz="2400"/>
              <a:t>Started programming with a “textual”</a:t>
            </a:r>
            <a:br>
              <a:rPr lang="en-US" sz="2400"/>
            </a:br>
            <a:r>
              <a:rPr lang="en-US" sz="2400"/>
              <a:t>model – wrote a brief pseudocode in</a:t>
            </a:r>
            <a:br>
              <a:rPr lang="en-US" sz="2400"/>
            </a:br>
            <a:r>
              <a:rPr lang="en-US" sz="2400"/>
              <a:t>my notebook, asked Kevin for</a:t>
            </a:r>
            <a:br>
              <a:rPr lang="en-US" sz="2400"/>
            </a:br>
            <a:r>
              <a:rPr lang="en-US" sz="2400"/>
              <a:t>feedback, changed it in response</a:t>
            </a:r>
          </a:p>
          <a:p>
            <a:r>
              <a:rPr lang="en-US" sz="2400"/>
              <a:t>When coding, made functions to handle non-leap years and a function to add “</a:t>
            </a:r>
            <a:r>
              <a:rPr lang="en-US" sz="2400" err="1"/>
              <a:t>th”s</a:t>
            </a:r>
            <a:r>
              <a:rPr lang="en-US" sz="2400"/>
              <a:t> – both totally pointless! Does the job well but could be simpler</a:t>
            </a:r>
          </a:p>
        </p:txBody>
      </p:sp>
      <p:pic>
        <p:nvPicPr>
          <p:cNvPr id="8" name="Picture 7">
            <a:extLst>
              <a:ext uri="{FF2B5EF4-FFF2-40B4-BE49-F238E27FC236}">
                <a16:creationId xmlns:a16="http://schemas.microsoft.com/office/drawing/2014/main" id="{DBF700E9-477B-3F00-67A2-82C608A753DD}"/>
              </a:ext>
            </a:extLst>
          </p:cNvPr>
          <p:cNvPicPr>
            <a:picLocks noChangeAspect="1"/>
          </p:cNvPicPr>
          <p:nvPr/>
        </p:nvPicPr>
        <p:blipFill rotWithShape="1">
          <a:blip r:embed="rId3"/>
          <a:srcRect l="2814" r="15712"/>
          <a:stretch/>
        </p:blipFill>
        <p:spPr>
          <a:xfrm>
            <a:off x="5901265" y="3553392"/>
            <a:ext cx="2209800" cy="1245176"/>
          </a:xfrm>
          <a:prstGeom prst="rect">
            <a:avLst/>
          </a:prstGeom>
        </p:spPr>
      </p:pic>
    </p:spTree>
    <p:extLst>
      <p:ext uri="{BB962C8B-B14F-4D97-AF65-F5344CB8AC3E}">
        <p14:creationId xmlns:p14="http://schemas.microsoft.com/office/powerpoint/2010/main" val="380002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0C126-0A2D-70C3-BF4F-B3AF0ACCF591}"/>
              </a:ext>
            </a:extLst>
          </p:cNvPr>
          <p:cNvSpPr>
            <a:spLocks noGrp="1"/>
          </p:cNvSpPr>
          <p:nvPr>
            <p:ph type="title"/>
          </p:nvPr>
        </p:nvSpPr>
        <p:spPr>
          <a:xfrm>
            <a:off x="2141032" y="1211517"/>
            <a:ext cx="13018592" cy="4265780"/>
          </a:xfrm>
        </p:spPr>
        <p:txBody>
          <a:bodyPr>
            <a:normAutofit/>
          </a:bodyPr>
          <a:lstStyle/>
          <a:p>
            <a:r>
              <a:rPr lang="en-US" sz="9600"/>
              <a:t>Any questions???</a:t>
            </a:r>
          </a:p>
        </p:txBody>
      </p:sp>
    </p:spTree>
    <p:extLst>
      <p:ext uri="{BB962C8B-B14F-4D97-AF65-F5344CB8AC3E}">
        <p14:creationId xmlns:p14="http://schemas.microsoft.com/office/powerpoint/2010/main" val="19072223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9C522C-1F10-5A02-B569-6636E2ECFB88}"/>
              </a:ext>
            </a:extLst>
          </p:cNvPr>
          <p:cNvSpPr>
            <a:spLocks noGrp="1"/>
          </p:cNvSpPr>
          <p:nvPr>
            <p:ph type="title"/>
          </p:nvPr>
        </p:nvSpPr>
        <p:spPr>
          <a:xfrm>
            <a:off x="1024129" y="585216"/>
            <a:ext cx="3779085" cy="1499616"/>
          </a:xfrm>
        </p:spPr>
        <p:txBody>
          <a:bodyPr vert="horz" lIns="91440" tIns="45720" rIns="91440" bIns="45720" rtlCol="0" anchor="ctr">
            <a:normAutofit/>
          </a:bodyPr>
          <a:lstStyle/>
          <a:p>
            <a:r>
              <a:rPr lang="en-US">
                <a:solidFill>
                  <a:srgbClr val="FFFFFF"/>
                </a:solidFill>
              </a:rPr>
              <a:t>Introduction</a:t>
            </a:r>
          </a:p>
        </p:txBody>
      </p:sp>
      <p:cxnSp>
        <p:nvCxnSpPr>
          <p:cNvPr id="24" name="Straight Connector 23">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B42DE352-02DE-DE61-98AF-BB01176262DB}"/>
              </a:ext>
            </a:extLst>
          </p:cNvPr>
          <p:cNvSpPr>
            <a:spLocks noGrp="1"/>
          </p:cNvSpPr>
          <p:nvPr/>
        </p:nvSpPr>
        <p:spPr>
          <a:xfrm>
            <a:off x="1024129" y="2286000"/>
            <a:ext cx="3791711" cy="39319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000" b="1">
                <a:solidFill>
                  <a:srgbClr val="FFFFFF"/>
                </a:solidFill>
              </a:rPr>
              <a:t>Problem characteristics</a:t>
            </a:r>
            <a:endParaRPr lang="en-US" sz="2000">
              <a:solidFill>
                <a:srgbClr val="FFFFFF"/>
              </a:solidFill>
            </a:endParaRPr>
          </a:p>
          <a:p>
            <a:pPr marL="0" indent="0">
              <a:buNone/>
            </a:pPr>
            <a:r>
              <a:rPr lang="en-US" sz="2000" b="1">
                <a:solidFill>
                  <a:srgbClr val="FFFFFF"/>
                </a:solidFill>
              </a:rPr>
              <a:t>Problem conditions</a:t>
            </a:r>
          </a:p>
          <a:p>
            <a:pPr marL="0" indent="0">
              <a:buNone/>
            </a:pPr>
            <a:r>
              <a:rPr lang="en-US" sz="2000" b="1">
                <a:solidFill>
                  <a:srgbClr val="FFFFFF"/>
                </a:solidFill>
              </a:rPr>
              <a:t>Problem classification</a:t>
            </a:r>
          </a:p>
          <a:p>
            <a:pPr marL="0" indent="0">
              <a:buNone/>
            </a:pPr>
            <a:r>
              <a:rPr lang="en-US" sz="2000" b="1">
                <a:solidFill>
                  <a:srgbClr val="FFFFFF"/>
                </a:solidFill>
              </a:rPr>
              <a:t>Types of knowledge</a:t>
            </a:r>
          </a:p>
          <a:p>
            <a:pPr marL="0" indent="0">
              <a:buNone/>
            </a:pPr>
            <a:r>
              <a:rPr lang="en-US" sz="2000" b="1">
                <a:solidFill>
                  <a:srgbClr val="FFFFFF"/>
                </a:solidFill>
              </a:rPr>
              <a:t>Decomposition</a:t>
            </a:r>
          </a:p>
          <a:p>
            <a:pPr marL="0" indent="0">
              <a:spcBef>
                <a:spcPts val="0"/>
              </a:spcBef>
              <a:spcAft>
                <a:spcPts val="0"/>
              </a:spcAft>
              <a:buNone/>
            </a:pPr>
            <a:endParaRPr lang="en-US" sz="2000" b="1">
              <a:solidFill>
                <a:srgbClr val="FFFFFF"/>
              </a:solidFill>
            </a:endParaRPr>
          </a:p>
          <a:p>
            <a:pPr marL="0" indent="0">
              <a:spcBef>
                <a:spcPts val="0"/>
              </a:spcBef>
              <a:spcAft>
                <a:spcPts val="0"/>
              </a:spcAft>
              <a:buNone/>
            </a:pPr>
            <a:r>
              <a:rPr lang="en-US" sz="2000" b="1">
                <a:solidFill>
                  <a:srgbClr val="FFFFFF"/>
                </a:solidFill>
              </a:rPr>
              <a:t>Abstraction</a:t>
            </a:r>
            <a:endParaRPr lang="en-US" sz="2000">
              <a:solidFill>
                <a:srgbClr val="FFFFFF"/>
              </a:solidFill>
            </a:endParaRPr>
          </a:p>
          <a:p>
            <a:pPr>
              <a:spcBef>
                <a:spcPts val="0"/>
              </a:spcBef>
              <a:spcAft>
                <a:spcPts val="0"/>
              </a:spcAft>
            </a:pPr>
            <a:endParaRPr lang="en-US" sz="2000">
              <a:solidFill>
                <a:srgbClr val="FFFFFF"/>
              </a:solidFill>
            </a:endParaRPr>
          </a:p>
          <a:p>
            <a:pPr marL="0" indent="0">
              <a:spcBef>
                <a:spcPts val="0"/>
              </a:spcBef>
              <a:spcAft>
                <a:spcPts val="0"/>
              </a:spcAft>
              <a:buNone/>
            </a:pPr>
            <a:r>
              <a:rPr lang="en-US" sz="2000" b="1">
                <a:solidFill>
                  <a:srgbClr val="FFFFFF"/>
                </a:solidFill>
              </a:rPr>
              <a:t>Gaining knowledge</a:t>
            </a:r>
            <a:endParaRPr lang="en-US" sz="2000">
              <a:solidFill>
                <a:srgbClr val="FFFFFF"/>
              </a:solidFill>
            </a:endParaRPr>
          </a:p>
          <a:p>
            <a:pPr marL="0" indent="0">
              <a:spcBef>
                <a:spcPts val="0"/>
              </a:spcBef>
              <a:spcAft>
                <a:spcPts val="0"/>
              </a:spcAft>
              <a:buNone/>
            </a:pPr>
            <a:endParaRPr lang="en-US" sz="2000">
              <a:solidFill>
                <a:srgbClr val="FFFFFF"/>
              </a:solidFill>
            </a:endParaRPr>
          </a:p>
          <a:p>
            <a:pPr marL="0" indent="0">
              <a:spcBef>
                <a:spcPts val="0"/>
              </a:spcBef>
              <a:spcAft>
                <a:spcPts val="0"/>
              </a:spcAft>
              <a:buNone/>
            </a:pPr>
            <a:r>
              <a:rPr lang="en-US" sz="2000" b="1">
                <a:solidFill>
                  <a:srgbClr val="FFFFFF"/>
                </a:solidFill>
              </a:rPr>
              <a:t>Problem modelling</a:t>
            </a:r>
            <a:endParaRPr lang="en-US" sz="2000">
              <a:solidFill>
                <a:srgbClr val="FFFFFF"/>
              </a:solidFill>
            </a:endParaRPr>
          </a:p>
          <a:p>
            <a:pPr>
              <a:spcBef>
                <a:spcPts val="0"/>
              </a:spcBef>
              <a:spcAft>
                <a:spcPts val="0"/>
              </a:spcAft>
            </a:pPr>
            <a:endParaRPr lang="en-US" sz="2000">
              <a:solidFill>
                <a:srgbClr val="FFFFFF"/>
              </a:solidFill>
            </a:endParaRPr>
          </a:p>
          <a:p>
            <a:pPr>
              <a:spcBef>
                <a:spcPts val="0"/>
              </a:spcBef>
              <a:spcAft>
                <a:spcPts val="0"/>
              </a:spcAft>
            </a:pPr>
            <a:endParaRPr lang="en-US" sz="2000">
              <a:solidFill>
                <a:srgbClr val="FFFFFF"/>
              </a:solidFill>
            </a:endParaRPr>
          </a:p>
          <a:p>
            <a:endParaRPr lang="en-US" sz="2000" b="1">
              <a:solidFill>
                <a:srgbClr val="FFFFFF"/>
              </a:solidFill>
            </a:endParaRPr>
          </a:p>
        </p:txBody>
      </p:sp>
      <p:pic>
        <p:nvPicPr>
          <p:cNvPr id="17" name="Picture 16" descr="A group of people sitting around a table&#10;&#10;Description automatically generated">
            <a:extLst>
              <a:ext uri="{FF2B5EF4-FFF2-40B4-BE49-F238E27FC236}">
                <a16:creationId xmlns:a16="http://schemas.microsoft.com/office/drawing/2014/main" id="{EE031559-9E51-044C-2755-F4FE46ECCE3A}"/>
              </a:ext>
            </a:extLst>
          </p:cNvPr>
          <p:cNvPicPr>
            <a:picLocks noChangeAspect="1"/>
          </p:cNvPicPr>
          <p:nvPr/>
        </p:nvPicPr>
        <p:blipFill>
          <a:blip r:embed="rId2"/>
          <a:stretch>
            <a:fillRect/>
          </a:stretch>
        </p:blipFill>
        <p:spPr>
          <a:xfrm>
            <a:off x="6655594" y="1886559"/>
            <a:ext cx="4515328" cy="3358725"/>
          </a:xfrm>
          <a:prstGeom prst="rect">
            <a:avLst/>
          </a:prstGeom>
        </p:spPr>
      </p:pic>
    </p:spTree>
    <p:extLst>
      <p:ext uri="{BB962C8B-B14F-4D97-AF65-F5344CB8AC3E}">
        <p14:creationId xmlns:p14="http://schemas.microsoft.com/office/powerpoint/2010/main" val="3577482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72223-7408-2382-CB53-4679DFC01A0A}"/>
              </a:ext>
            </a:extLst>
          </p:cNvPr>
          <p:cNvSpPr>
            <a:spLocks noGrp="1"/>
          </p:cNvSpPr>
          <p:nvPr>
            <p:ph type="title"/>
          </p:nvPr>
        </p:nvSpPr>
        <p:spPr/>
        <p:txBody>
          <a:bodyPr/>
          <a:lstStyle/>
          <a:p>
            <a:r>
              <a:rPr lang="en-US"/>
              <a:t>Clue 1</a:t>
            </a:r>
          </a:p>
        </p:txBody>
      </p:sp>
      <p:sp>
        <p:nvSpPr>
          <p:cNvPr id="3" name="Content Placeholder 2">
            <a:extLst>
              <a:ext uri="{FF2B5EF4-FFF2-40B4-BE49-F238E27FC236}">
                <a16:creationId xmlns:a16="http://schemas.microsoft.com/office/drawing/2014/main" id="{88DF520F-C633-AA91-4423-03ABCC5E82CA}"/>
              </a:ext>
            </a:extLst>
          </p:cNvPr>
          <p:cNvSpPr>
            <a:spLocks noGrp="1"/>
          </p:cNvSpPr>
          <p:nvPr>
            <p:ph idx="1"/>
          </p:nvPr>
        </p:nvSpPr>
        <p:spPr>
          <a:xfrm>
            <a:off x="876644" y="2003323"/>
            <a:ext cx="4220421" cy="566752"/>
          </a:xfrm>
          <a:ln w="28575">
            <a:solidFill>
              <a:schemeClr val="tx1"/>
            </a:solidFill>
          </a:ln>
        </p:spPr>
        <p:txBody>
          <a:bodyPr vert="horz" lIns="45720" tIns="45720" rIns="45720" bIns="45720" rtlCol="0" anchor="t">
            <a:normAutofit/>
          </a:bodyPr>
          <a:lstStyle/>
          <a:p>
            <a:r>
              <a:rPr lang="en-US"/>
              <a:t>How we approached the problem:</a:t>
            </a:r>
          </a:p>
          <a:p>
            <a:endParaRPr lang="en-US"/>
          </a:p>
        </p:txBody>
      </p:sp>
      <p:pic>
        <p:nvPicPr>
          <p:cNvPr id="6" name="Picture 5" descr="A person standing next to a person in a suit&#10;&#10;Description automatically generated">
            <a:extLst>
              <a:ext uri="{FF2B5EF4-FFF2-40B4-BE49-F238E27FC236}">
                <a16:creationId xmlns:a16="http://schemas.microsoft.com/office/drawing/2014/main" id="{83795A02-62D4-F366-5B4F-5D4F869984DD}"/>
              </a:ext>
            </a:extLst>
          </p:cNvPr>
          <p:cNvPicPr>
            <a:picLocks noChangeAspect="1"/>
          </p:cNvPicPr>
          <p:nvPr/>
        </p:nvPicPr>
        <p:blipFill>
          <a:blip r:embed="rId2"/>
          <a:stretch>
            <a:fillRect/>
          </a:stretch>
        </p:blipFill>
        <p:spPr>
          <a:xfrm>
            <a:off x="7350726" y="1710975"/>
            <a:ext cx="2986156" cy="3977860"/>
          </a:xfrm>
          <a:prstGeom prst="rect">
            <a:avLst/>
          </a:prstGeom>
        </p:spPr>
      </p:pic>
      <p:sp>
        <p:nvSpPr>
          <p:cNvPr id="7" name="TextBox 6">
            <a:extLst>
              <a:ext uri="{FF2B5EF4-FFF2-40B4-BE49-F238E27FC236}">
                <a16:creationId xmlns:a16="http://schemas.microsoft.com/office/drawing/2014/main" id="{E09F535E-4301-0FC6-F0A2-928FF06796A8}"/>
              </a:ext>
            </a:extLst>
          </p:cNvPr>
          <p:cNvSpPr txBox="1"/>
          <p:nvPr/>
        </p:nvSpPr>
        <p:spPr>
          <a:xfrm>
            <a:off x="876644" y="2977356"/>
            <a:ext cx="5983128" cy="2031325"/>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Initially we were going to use Sven as a point of reference in the photo to determine the height of Kevin. </a:t>
            </a:r>
          </a:p>
          <a:p>
            <a:endParaRPr lang="en-US"/>
          </a:p>
          <a:p>
            <a:r>
              <a:rPr lang="en-US"/>
              <a:t>This was easy since we acquired this photo and knew Sven's height. Knowing that information we could create a trigonometric ratio to figure out the height of Kevin and find an average inside leg measurement. However...</a:t>
            </a:r>
          </a:p>
        </p:txBody>
      </p:sp>
    </p:spTree>
    <p:extLst>
      <p:ext uri="{BB962C8B-B14F-4D97-AF65-F5344CB8AC3E}">
        <p14:creationId xmlns:p14="http://schemas.microsoft.com/office/powerpoint/2010/main" val="1765788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C97FC-A471-CFE7-0AFA-1E9B567044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EF4D6D-EE42-0A25-5474-B9CC54987017}"/>
              </a:ext>
            </a:extLst>
          </p:cNvPr>
          <p:cNvSpPr>
            <a:spLocks noGrp="1"/>
          </p:cNvSpPr>
          <p:nvPr>
            <p:ph type="title"/>
          </p:nvPr>
        </p:nvSpPr>
        <p:spPr/>
        <p:txBody>
          <a:bodyPr/>
          <a:lstStyle/>
          <a:p>
            <a:r>
              <a:rPr lang="en-US"/>
              <a:t>Clue 1</a:t>
            </a:r>
          </a:p>
        </p:txBody>
      </p:sp>
      <p:sp>
        <p:nvSpPr>
          <p:cNvPr id="8" name="TextBox 7">
            <a:extLst>
              <a:ext uri="{FF2B5EF4-FFF2-40B4-BE49-F238E27FC236}">
                <a16:creationId xmlns:a16="http://schemas.microsoft.com/office/drawing/2014/main" id="{2A0B7636-B8A1-FFE8-BBF1-A6F826F9CD59}"/>
              </a:ext>
            </a:extLst>
          </p:cNvPr>
          <p:cNvSpPr txBox="1"/>
          <p:nvPr/>
        </p:nvSpPr>
        <p:spPr>
          <a:xfrm>
            <a:off x="647359" y="1859621"/>
            <a:ext cx="51434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The answer was hidden in a lecture slide!</a:t>
            </a:r>
          </a:p>
        </p:txBody>
      </p:sp>
      <p:sp>
        <p:nvSpPr>
          <p:cNvPr id="9" name="TextBox 8">
            <a:extLst>
              <a:ext uri="{FF2B5EF4-FFF2-40B4-BE49-F238E27FC236}">
                <a16:creationId xmlns:a16="http://schemas.microsoft.com/office/drawing/2014/main" id="{5C1F6C66-B845-C5E5-8484-C9BF46677D6E}"/>
              </a:ext>
            </a:extLst>
          </p:cNvPr>
          <p:cNvSpPr txBox="1"/>
          <p:nvPr/>
        </p:nvSpPr>
        <p:spPr>
          <a:xfrm>
            <a:off x="661524" y="2417430"/>
            <a:ext cx="5218043" cy="1323439"/>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During the magic trick lecture there was a secret message hidden, after consulting Kevin, we confirmed that his inside leg measurement was 30cm</a:t>
            </a:r>
          </a:p>
        </p:txBody>
      </p:sp>
      <p:pic>
        <p:nvPicPr>
          <p:cNvPr id="3" name="Picture 2" descr="A chart of hats size and measurements&#10;&#10;Description automatically generated">
            <a:extLst>
              <a:ext uri="{FF2B5EF4-FFF2-40B4-BE49-F238E27FC236}">
                <a16:creationId xmlns:a16="http://schemas.microsoft.com/office/drawing/2014/main" id="{3A9A4B71-5290-39B9-81B9-F585978C6036}"/>
              </a:ext>
            </a:extLst>
          </p:cNvPr>
          <p:cNvPicPr>
            <a:picLocks noChangeAspect="1"/>
          </p:cNvPicPr>
          <p:nvPr/>
        </p:nvPicPr>
        <p:blipFill>
          <a:blip r:embed="rId2"/>
          <a:stretch>
            <a:fillRect/>
          </a:stretch>
        </p:blipFill>
        <p:spPr>
          <a:xfrm>
            <a:off x="7746108" y="371802"/>
            <a:ext cx="3756112" cy="3609193"/>
          </a:xfrm>
          <a:prstGeom prst="rect">
            <a:avLst/>
          </a:prstGeom>
        </p:spPr>
      </p:pic>
      <p:sp>
        <p:nvSpPr>
          <p:cNvPr id="4" name="TextBox 3">
            <a:extLst>
              <a:ext uri="{FF2B5EF4-FFF2-40B4-BE49-F238E27FC236}">
                <a16:creationId xmlns:a16="http://schemas.microsoft.com/office/drawing/2014/main" id="{33E0B65A-C2A9-95C7-24EE-D512024A3D91}"/>
              </a:ext>
            </a:extLst>
          </p:cNvPr>
          <p:cNvSpPr txBox="1"/>
          <p:nvPr/>
        </p:nvSpPr>
        <p:spPr>
          <a:xfrm>
            <a:off x="8218689" y="4080219"/>
            <a:ext cx="191543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a:t>7.5</a:t>
            </a:r>
          </a:p>
        </p:txBody>
      </p:sp>
      <p:sp>
        <p:nvSpPr>
          <p:cNvPr id="5" name="TextBox 4">
            <a:extLst>
              <a:ext uri="{FF2B5EF4-FFF2-40B4-BE49-F238E27FC236}">
                <a16:creationId xmlns:a16="http://schemas.microsoft.com/office/drawing/2014/main" id="{56DCA04A-F13F-3ABE-A0E6-213137C36F65}"/>
              </a:ext>
            </a:extLst>
          </p:cNvPr>
          <p:cNvSpPr txBox="1"/>
          <p:nvPr/>
        </p:nvSpPr>
        <p:spPr>
          <a:xfrm>
            <a:off x="7250482" y="4066782"/>
            <a:ext cx="212733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30 /</a:t>
            </a:r>
          </a:p>
        </p:txBody>
      </p:sp>
      <p:sp>
        <p:nvSpPr>
          <p:cNvPr id="6" name="TextBox 5">
            <a:extLst>
              <a:ext uri="{FF2B5EF4-FFF2-40B4-BE49-F238E27FC236}">
                <a16:creationId xmlns:a16="http://schemas.microsoft.com/office/drawing/2014/main" id="{DF01A70D-4231-3663-84B8-F11566A987FD}"/>
              </a:ext>
            </a:extLst>
          </p:cNvPr>
          <p:cNvSpPr txBox="1"/>
          <p:nvPr/>
        </p:nvSpPr>
        <p:spPr>
          <a:xfrm>
            <a:off x="8941496" y="4066783"/>
            <a:ext cx="229435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 4</a:t>
            </a:r>
          </a:p>
        </p:txBody>
      </p:sp>
      <p:sp>
        <p:nvSpPr>
          <p:cNvPr id="10" name="Star: 5 Points 9">
            <a:extLst>
              <a:ext uri="{FF2B5EF4-FFF2-40B4-BE49-F238E27FC236}">
                <a16:creationId xmlns:a16="http://schemas.microsoft.com/office/drawing/2014/main" id="{B60E8281-EB18-E267-67FE-B7EC28BD11DD}"/>
              </a:ext>
            </a:extLst>
          </p:cNvPr>
          <p:cNvSpPr/>
          <p:nvPr/>
        </p:nvSpPr>
        <p:spPr>
          <a:xfrm>
            <a:off x="1022958" y="3856972"/>
            <a:ext cx="4016577" cy="2936544"/>
          </a:xfrm>
          <a:prstGeom prst="star5">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400">
                <a:solidFill>
                  <a:srgbClr val="000000"/>
                </a:solidFill>
                <a:latin typeface="TW Cen MT"/>
              </a:rPr>
              <a:t>Answer to part 2 = 4</a:t>
            </a:r>
          </a:p>
          <a:p>
            <a:pPr algn="ctr"/>
            <a:endParaRPr lang="en-US"/>
          </a:p>
        </p:txBody>
      </p:sp>
    </p:spTree>
    <p:extLst>
      <p:ext uri="{BB962C8B-B14F-4D97-AF65-F5344CB8AC3E}">
        <p14:creationId xmlns:p14="http://schemas.microsoft.com/office/powerpoint/2010/main" val="676330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4" grpId="0"/>
      <p:bldP spid="5" grpId="0"/>
      <p:bldP spid="6" grpId="0"/>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2BD67-5848-7AC8-6980-BE71582660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2AECF-3CB9-C221-43A7-81317CA7520D}"/>
              </a:ext>
            </a:extLst>
          </p:cNvPr>
          <p:cNvSpPr>
            <a:spLocks noGrp="1"/>
          </p:cNvSpPr>
          <p:nvPr>
            <p:ph type="title"/>
          </p:nvPr>
        </p:nvSpPr>
        <p:spPr/>
        <p:txBody>
          <a:bodyPr/>
          <a:lstStyle/>
          <a:p>
            <a:r>
              <a:rPr lang="en-US"/>
              <a:t>Clue 1</a:t>
            </a:r>
          </a:p>
        </p:txBody>
      </p:sp>
      <p:sp>
        <p:nvSpPr>
          <p:cNvPr id="11" name="TextBox 10">
            <a:extLst>
              <a:ext uri="{FF2B5EF4-FFF2-40B4-BE49-F238E27FC236}">
                <a16:creationId xmlns:a16="http://schemas.microsoft.com/office/drawing/2014/main" id="{3D0BF6AD-167D-61E4-FF2F-FB1CAC45B59A}"/>
              </a:ext>
            </a:extLst>
          </p:cNvPr>
          <p:cNvSpPr txBox="1"/>
          <p:nvPr/>
        </p:nvSpPr>
        <p:spPr>
          <a:xfrm>
            <a:off x="918769" y="2084832"/>
            <a:ext cx="1567016" cy="923330"/>
          </a:xfrm>
          <a:prstGeom prst="rect">
            <a:avLst/>
          </a:prstGeom>
          <a:noFill/>
          <a:ln w="28575">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t>Hello</a:t>
            </a:r>
          </a:p>
          <a:p>
            <a:r>
              <a:rPr lang="en-US" b="1"/>
              <a:t>Shots</a:t>
            </a:r>
          </a:p>
          <a:p>
            <a:r>
              <a:rPr lang="en-US" b="1"/>
              <a:t>Thank</a:t>
            </a:r>
          </a:p>
        </p:txBody>
      </p:sp>
      <p:sp>
        <p:nvSpPr>
          <p:cNvPr id="12" name="TextBox 11">
            <a:extLst>
              <a:ext uri="{FF2B5EF4-FFF2-40B4-BE49-F238E27FC236}">
                <a16:creationId xmlns:a16="http://schemas.microsoft.com/office/drawing/2014/main" id="{86D27537-1882-958F-80FC-874AB7EFCBCA}"/>
              </a:ext>
            </a:extLst>
          </p:cNvPr>
          <p:cNvSpPr txBox="1"/>
          <p:nvPr/>
        </p:nvSpPr>
        <p:spPr>
          <a:xfrm>
            <a:off x="2771467" y="1554725"/>
            <a:ext cx="4184854" cy="2308324"/>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noticed that these 3 words stood out in the clue as they were the only </a:t>
            </a:r>
            <a:r>
              <a:rPr lang="en-US" err="1"/>
              <a:t>capitalised</a:t>
            </a:r>
            <a:r>
              <a:rPr lang="en-US"/>
              <a:t> full words.</a:t>
            </a:r>
          </a:p>
          <a:p>
            <a:endParaRPr lang="en-US"/>
          </a:p>
          <a:p>
            <a:r>
              <a:rPr lang="en-US" err="1"/>
              <a:t>Realising</a:t>
            </a:r>
            <a:r>
              <a:rPr lang="en-US"/>
              <a:t> this we started to investigate and eventually placed the 3 words into what3words.com which gave us the location of the Stephan Langton Building</a:t>
            </a:r>
          </a:p>
        </p:txBody>
      </p:sp>
      <p:pic>
        <p:nvPicPr>
          <p:cNvPr id="13" name="Picture 12" descr="A screenshot of a computer&#10;&#10;Description automatically generated">
            <a:extLst>
              <a:ext uri="{FF2B5EF4-FFF2-40B4-BE49-F238E27FC236}">
                <a16:creationId xmlns:a16="http://schemas.microsoft.com/office/drawing/2014/main" id="{34D7A82F-8DB0-94A2-E83B-B1635EC0932B}"/>
              </a:ext>
            </a:extLst>
          </p:cNvPr>
          <p:cNvPicPr>
            <a:picLocks noChangeAspect="1"/>
          </p:cNvPicPr>
          <p:nvPr/>
        </p:nvPicPr>
        <p:blipFill>
          <a:blip r:embed="rId2"/>
          <a:stretch>
            <a:fillRect/>
          </a:stretch>
        </p:blipFill>
        <p:spPr>
          <a:xfrm>
            <a:off x="7065097" y="589935"/>
            <a:ext cx="4526517" cy="3711678"/>
          </a:xfrm>
          <a:prstGeom prst="rect">
            <a:avLst/>
          </a:prstGeom>
        </p:spPr>
      </p:pic>
      <p:sp>
        <p:nvSpPr>
          <p:cNvPr id="14" name="TextBox 13">
            <a:extLst>
              <a:ext uri="{FF2B5EF4-FFF2-40B4-BE49-F238E27FC236}">
                <a16:creationId xmlns:a16="http://schemas.microsoft.com/office/drawing/2014/main" id="{9207C7C4-7C29-85F8-3B58-F63211634ED8}"/>
              </a:ext>
            </a:extLst>
          </p:cNvPr>
          <p:cNvSpPr txBox="1"/>
          <p:nvPr/>
        </p:nvSpPr>
        <p:spPr>
          <a:xfrm>
            <a:off x="534628" y="4332338"/>
            <a:ext cx="6231193" cy="923330"/>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used the room number of our lecture hall in this building as the numerical magnitude, which gave us the number 6.</a:t>
            </a:r>
          </a:p>
          <a:p>
            <a:endParaRPr lang="en-US"/>
          </a:p>
        </p:txBody>
      </p:sp>
      <p:sp>
        <p:nvSpPr>
          <p:cNvPr id="3" name="TextBox 2">
            <a:extLst>
              <a:ext uri="{FF2B5EF4-FFF2-40B4-BE49-F238E27FC236}">
                <a16:creationId xmlns:a16="http://schemas.microsoft.com/office/drawing/2014/main" id="{95B7B479-AD1B-09FB-7F27-D0EA11ECC8AC}"/>
              </a:ext>
            </a:extLst>
          </p:cNvPr>
          <p:cNvSpPr txBox="1"/>
          <p:nvPr/>
        </p:nvSpPr>
        <p:spPr>
          <a:xfrm>
            <a:off x="465551" y="5444647"/>
            <a:ext cx="6313117" cy="646331"/>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Using 6 as the first part in the question and 4 as the second, we concluded the answer was 64​</a:t>
            </a:r>
          </a:p>
        </p:txBody>
      </p:sp>
    </p:spTree>
    <p:extLst>
      <p:ext uri="{BB962C8B-B14F-4D97-AF65-F5344CB8AC3E}">
        <p14:creationId xmlns:p14="http://schemas.microsoft.com/office/powerpoint/2010/main" val="2151595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4" grpId="0" animBg="1"/>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Explosion: 14 Points 25">
            <a:extLst>
              <a:ext uri="{FF2B5EF4-FFF2-40B4-BE49-F238E27FC236}">
                <a16:creationId xmlns:a16="http://schemas.microsoft.com/office/drawing/2014/main" id="{ECFB9FF6-8D1F-3F1D-E63F-252DB95FEA32}"/>
              </a:ext>
            </a:extLst>
          </p:cNvPr>
          <p:cNvSpPr/>
          <p:nvPr/>
        </p:nvSpPr>
        <p:spPr>
          <a:xfrm rot="180000">
            <a:off x="5077933" y="4689893"/>
            <a:ext cx="6817892" cy="2159000"/>
          </a:xfrm>
          <a:prstGeom prst="irregularSeal2">
            <a:avLst/>
          </a:prstGeom>
          <a:solidFill>
            <a:srgbClr val="EF3054"/>
          </a:solidFill>
          <a:ln>
            <a:solidFill>
              <a:srgbClr val="EF30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9D597BC-923F-4D4A-2004-CB2D0271C716}"/>
              </a:ext>
            </a:extLst>
          </p:cNvPr>
          <p:cNvSpPr>
            <a:spLocks noGrp="1"/>
          </p:cNvSpPr>
          <p:nvPr>
            <p:ph type="title"/>
          </p:nvPr>
        </p:nvSpPr>
        <p:spPr>
          <a:xfrm>
            <a:off x="921000" y="785742"/>
            <a:ext cx="1653186" cy="1075646"/>
          </a:xfrm>
        </p:spPr>
        <p:txBody>
          <a:bodyPr>
            <a:normAutofit/>
          </a:bodyPr>
          <a:lstStyle/>
          <a:p>
            <a:r>
              <a:rPr lang="en-US" sz="4400">
                <a:cs typeface="Calibri Light"/>
              </a:rPr>
              <a:t>Clue 2</a:t>
            </a:r>
            <a:endParaRPr lang="en-US" sz="4400"/>
          </a:p>
        </p:txBody>
      </p:sp>
      <p:sp>
        <p:nvSpPr>
          <p:cNvPr id="4" name="TextBox 3">
            <a:extLst>
              <a:ext uri="{FF2B5EF4-FFF2-40B4-BE49-F238E27FC236}">
                <a16:creationId xmlns:a16="http://schemas.microsoft.com/office/drawing/2014/main" id="{8D9F9EAB-439F-6E50-6B4F-712D00E9D882}"/>
              </a:ext>
            </a:extLst>
          </p:cNvPr>
          <p:cNvSpPr txBox="1"/>
          <p:nvPr/>
        </p:nvSpPr>
        <p:spPr>
          <a:xfrm>
            <a:off x="355218" y="2280270"/>
            <a:ext cx="301362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mn-lt"/>
                <a:cs typeface="+mn-lt"/>
              </a:rPr>
              <a:t>Initial state:</a:t>
            </a:r>
            <a:endParaRPr lang="en-US"/>
          </a:p>
        </p:txBody>
      </p:sp>
      <p:sp>
        <p:nvSpPr>
          <p:cNvPr id="5" name="TextBox 4">
            <a:extLst>
              <a:ext uri="{FF2B5EF4-FFF2-40B4-BE49-F238E27FC236}">
                <a16:creationId xmlns:a16="http://schemas.microsoft.com/office/drawing/2014/main" id="{710B6F70-07DE-8EAC-1EC4-3C10FCB84BAB}"/>
              </a:ext>
            </a:extLst>
          </p:cNvPr>
          <p:cNvSpPr txBox="1"/>
          <p:nvPr/>
        </p:nvSpPr>
        <p:spPr>
          <a:xfrm>
            <a:off x="357674" y="2773811"/>
            <a:ext cx="349488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We quickly noticed LED may refer to a 7 diode LED display</a:t>
            </a:r>
            <a:endParaRPr lang="en-US" sz="1600"/>
          </a:p>
        </p:txBody>
      </p:sp>
      <p:sp>
        <p:nvSpPr>
          <p:cNvPr id="8" name="TextBox 7">
            <a:extLst>
              <a:ext uri="{FF2B5EF4-FFF2-40B4-BE49-F238E27FC236}">
                <a16:creationId xmlns:a16="http://schemas.microsoft.com/office/drawing/2014/main" id="{0A4D1C5A-EB72-D40A-4024-54914944555E}"/>
              </a:ext>
            </a:extLst>
          </p:cNvPr>
          <p:cNvSpPr txBox="1"/>
          <p:nvPr/>
        </p:nvSpPr>
        <p:spPr>
          <a:xfrm>
            <a:off x="357674" y="2552413"/>
            <a:ext cx="3449052"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a:ea typeface="+mn-lt"/>
                <a:cs typeface="+mn-lt"/>
              </a:rPr>
              <a:t>Broke problem into 2 parts</a:t>
            </a:r>
            <a:endParaRPr lang="en-GB" sz="1600">
              <a:ea typeface="+mn-lt"/>
              <a:cs typeface="+mn-lt"/>
            </a:endParaRPr>
          </a:p>
          <a:p>
            <a:pPr marL="285750" indent="-285750" algn="l">
              <a:buFont typeface="Arial"/>
              <a:buChar char="•"/>
            </a:pPr>
            <a:endParaRPr lang="en-GB"/>
          </a:p>
        </p:txBody>
      </p:sp>
      <p:sp>
        <p:nvSpPr>
          <p:cNvPr id="3" name="TextBox 2">
            <a:extLst>
              <a:ext uri="{FF2B5EF4-FFF2-40B4-BE49-F238E27FC236}">
                <a16:creationId xmlns:a16="http://schemas.microsoft.com/office/drawing/2014/main" id="{454C55D9-C92D-5FC6-D945-1BA08A671F6A}"/>
              </a:ext>
            </a:extLst>
          </p:cNvPr>
          <p:cNvSpPr txBox="1"/>
          <p:nvPr/>
        </p:nvSpPr>
        <p:spPr>
          <a:xfrm>
            <a:off x="359311" y="3255892"/>
            <a:ext cx="375843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We also started to search for the cause of Kevin's appellation change</a:t>
            </a:r>
          </a:p>
        </p:txBody>
      </p:sp>
      <p:sp>
        <p:nvSpPr>
          <p:cNvPr id="6" name="TextBox 5">
            <a:extLst>
              <a:ext uri="{FF2B5EF4-FFF2-40B4-BE49-F238E27FC236}">
                <a16:creationId xmlns:a16="http://schemas.microsoft.com/office/drawing/2014/main" id="{FF7D7666-3399-F817-83C6-FDC494693CA5}"/>
              </a:ext>
            </a:extLst>
          </p:cNvPr>
          <p:cNvSpPr txBox="1"/>
          <p:nvPr/>
        </p:nvSpPr>
        <p:spPr>
          <a:xfrm>
            <a:off x="383866" y="4325639"/>
            <a:ext cx="34719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Goals:</a:t>
            </a:r>
          </a:p>
        </p:txBody>
      </p:sp>
      <p:sp>
        <p:nvSpPr>
          <p:cNvPr id="7" name="TextBox 6">
            <a:extLst>
              <a:ext uri="{FF2B5EF4-FFF2-40B4-BE49-F238E27FC236}">
                <a16:creationId xmlns:a16="http://schemas.microsoft.com/office/drawing/2014/main" id="{92411C19-56D7-29BB-9E77-17A8D61026F8}"/>
              </a:ext>
            </a:extLst>
          </p:cNvPr>
          <p:cNvSpPr txBox="1"/>
          <p:nvPr/>
        </p:nvSpPr>
        <p:spPr>
          <a:xfrm>
            <a:off x="378137" y="4600646"/>
            <a:ext cx="448033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After decomposing the clue, we had 3 clear objectives that we needed to progress</a:t>
            </a:r>
          </a:p>
        </p:txBody>
      </p:sp>
      <p:sp>
        <p:nvSpPr>
          <p:cNvPr id="11" name="TextBox 10">
            <a:extLst>
              <a:ext uri="{FF2B5EF4-FFF2-40B4-BE49-F238E27FC236}">
                <a16:creationId xmlns:a16="http://schemas.microsoft.com/office/drawing/2014/main" id="{B92FB5C9-5476-B74D-2617-376EF34FF69F}"/>
              </a:ext>
            </a:extLst>
          </p:cNvPr>
          <p:cNvSpPr txBox="1"/>
          <p:nvPr/>
        </p:nvSpPr>
        <p:spPr>
          <a:xfrm>
            <a:off x="375845" y="5046100"/>
            <a:ext cx="4637314"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The first, test and confirm that we needed an LED display for the table of data</a:t>
            </a:r>
          </a:p>
          <a:p>
            <a:pPr marL="285750" indent="-285750">
              <a:buFont typeface="Arial"/>
              <a:buChar char="•"/>
            </a:pPr>
            <a:endParaRPr lang="en-GB"/>
          </a:p>
        </p:txBody>
      </p:sp>
      <p:sp>
        <p:nvSpPr>
          <p:cNvPr id="12" name="TextBox 11">
            <a:extLst>
              <a:ext uri="{FF2B5EF4-FFF2-40B4-BE49-F238E27FC236}">
                <a16:creationId xmlns:a16="http://schemas.microsoft.com/office/drawing/2014/main" id="{BF1BE5ED-E747-077A-A3DD-8DBE59224089}"/>
              </a:ext>
            </a:extLst>
          </p:cNvPr>
          <p:cNvSpPr txBox="1"/>
          <p:nvPr/>
        </p:nvSpPr>
        <p:spPr>
          <a:xfrm>
            <a:off x="381287" y="5476086"/>
            <a:ext cx="443048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The second, find the change of appellation and therefore the cause of it</a:t>
            </a:r>
          </a:p>
        </p:txBody>
      </p:sp>
      <p:sp>
        <p:nvSpPr>
          <p:cNvPr id="9" name="TextBox 8">
            <a:extLst>
              <a:ext uri="{FF2B5EF4-FFF2-40B4-BE49-F238E27FC236}">
                <a16:creationId xmlns:a16="http://schemas.microsoft.com/office/drawing/2014/main" id="{C4037657-EBC1-FBE1-5690-63AECCE6CAC2}"/>
              </a:ext>
            </a:extLst>
          </p:cNvPr>
          <p:cNvSpPr txBox="1"/>
          <p:nvPr/>
        </p:nvSpPr>
        <p:spPr>
          <a:xfrm>
            <a:off x="4560541" y="1134405"/>
            <a:ext cx="39761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Intermediate States:</a:t>
            </a:r>
          </a:p>
        </p:txBody>
      </p:sp>
      <p:sp>
        <p:nvSpPr>
          <p:cNvPr id="10" name="TextBox 9">
            <a:extLst>
              <a:ext uri="{FF2B5EF4-FFF2-40B4-BE49-F238E27FC236}">
                <a16:creationId xmlns:a16="http://schemas.microsoft.com/office/drawing/2014/main" id="{8D55A50B-2C7D-3FCA-9494-8C5F4D9843A5}"/>
              </a:ext>
            </a:extLst>
          </p:cNvPr>
          <p:cNvSpPr txBox="1"/>
          <p:nvPr/>
        </p:nvSpPr>
        <p:spPr>
          <a:xfrm>
            <a:off x="4583458" y="1392224"/>
            <a:ext cx="395323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We tested the data from the table on a 7 diode display</a:t>
            </a:r>
          </a:p>
        </p:txBody>
      </p:sp>
      <p:sp>
        <p:nvSpPr>
          <p:cNvPr id="14" name="TextBox 13">
            <a:extLst>
              <a:ext uri="{FF2B5EF4-FFF2-40B4-BE49-F238E27FC236}">
                <a16:creationId xmlns:a16="http://schemas.microsoft.com/office/drawing/2014/main" id="{80B494D7-EFEE-EE59-A65C-9886F37B24AA}"/>
              </a:ext>
            </a:extLst>
          </p:cNvPr>
          <p:cNvSpPr txBox="1"/>
          <p:nvPr/>
        </p:nvSpPr>
        <p:spPr>
          <a:xfrm>
            <a:off x="4583458" y="1919321"/>
            <a:ext cx="374697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We found that there is a certain standard for 7 diode displays </a:t>
            </a:r>
          </a:p>
        </p:txBody>
      </p:sp>
      <p:pic>
        <p:nvPicPr>
          <p:cNvPr id="13" name="Picture 12">
            <a:extLst>
              <a:ext uri="{FF2B5EF4-FFF2-40B4-BE49-F238E27FC236}">
                <a16:creationId xmlns:a16="http://schemas.microsoft.com/office/drawing/2014/main" id="{2D76E0B8-DE52-EB96-DBA4-3C2FBDC0E773}"/>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8651276" y="1635012"/>
            <a:ext cx="3294364" cy="1651467"/>
          </a:xfrm>
          <a:prstGeom prst="rect">
            <a:avLst/>
          </a:prstGeom>
        </p:spPr>
      </p:pic>
      <p:sp>
        <p:nvSpPr>
          <p:cNvPr id="15" name="TextBox 14">
            <a:extLst>
              <a:ext uri="{FF2B5EF4-FFF2-40B4-BE49-F238E27FC236}">
                <a16:creationId xmlns:a16="http://schemas.microsoft.com/office/drawing/2014/main" id="{EF17A475-2484-C9FD-C1E5-60D3062FD208}"/>
              </a:ext>
            </a:extLst>
          </p:cNvPr>
          <p:cNvSpPr txBox="1"/>
          <p:nvPr/>
        </p:nvSpPr>
        <p:spPr>
          <a:xfrm>
            <a:off x="4589187" y="2394855"/>
            <a:ext cx="398187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We found that Kevins most recent appellation change was to 'Doctor'</a:t>
            </a:r>
          </a:p>
        </p:txBody>
      </p:sp>
      <p:sp>
        <p:nvSpPr>
          <p:cNvPr id="17" name="Rectangle 16">
            <a:extLst>
              <a:ext uri="{FF2B5EF4-FFF2-40B4-BE49-F238E27FC236}">
                <a16:creationId xmlns:a16="http://schemas.microsoft.com/office/drawing/2014/main" id="{989D7F5E-3E5C-14C2-76FD-F65B3634F982}"/>
              </a:ext>
            </a:extLst>
          </p:cNvPr>
          <p:cNvSpPr/>
          <p:nvPr/>
        </p:nvSpPr>
        <p:spPr>
          <a:xfrm>
            <a:off x="240632" y="2137037"/>
            <a:ext cx="3999067" cy="1776091"/>
          </a:xfrm>
          <a:prstGeom prst="rect">
            <a:avLst/>
          </a:prstGeom>
          <a:noFill/>
          <a:ln w="57150">
            <a:solidFill>
              <a:srgbClr val="EF30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29FAFD96-B246-4507-7A7A-55D31C8F2E67}"/>
              </a:ext>
            </a:extLst>
          </p:cNvPr>
          <p:cNvSpPr/>
          <p:nvPr/>
        </p:nvSpPr>
        <p:spPr>
          <a:xfrm>
            <a:off x="229173" y="4113655"/>
            <a:ext cx="4732420" cy="2503713"/>
          </a:xfrm>
          <a:prstGeom prst="rect">
            <a:avLst/>
          </a:prstGeom>
          <a:noFill/>
          <a:ln w="57150">
            <a:solidFill>
              <a:srgbClr val="43AA8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C16510D-386E-CA99-6F5B-B632055F875A}"/>
              </a:ext>
            </a:extLst>
          </p:cNvPr>
          <p:cNvSpPr/>
          <p:nvPr/>
        </p:nvSpPr>
        <p:spPr>
          <a:xfrm>
            <a:off x="4411578" y="1088572"/>
            <a:ext cx="7625728" cy="2818826"/>
          </a:xfrm>
          <a:prstGeom prst="rect">
            <a:avLst/>
          </a:prstGeom>
          <a:noFill/>
          <a:ln w="57150">
            <a:solidFill>
              <a:srgbClr val="FF6F5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Straight Arrow Connector 21">
            <a:extLst>
              <a:ext uri="{FF2B5EF4-FFF2-40B4-BE49-F238E27FC236}">
                <a16:creationId xmlns:a16="http://schemas.microsoft.com/office/drawing/2014/main" id="{1DE72CE7-6E41-0E76-9936-DD2FA513AEA4}"/>
              </a:ext>
            </a:extLst>
          </p:cNvPr>
          <p:cNvCxnSpPr/>
          <p:nvPr/>
        </p:nvCxnSpPr>
        <p:spPr>
          <a:xfrm>
            <a:off x="8668893" y="1515836"/>
            <a:ext cx="3439" cy="1934214"/>
          </a:xfrm>
          <a:prstGeom prst="straightConnector1">
            <a:avLst/>
          </a:prstGeom>
          <a:ln w="57150">
            <a:solidFill>
              <a:srgbClr val="FF6F59"/>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33FA338-982A-5B69-D769-3B2599688345}"/>
              </a:ext>
            </a:extLst>
          </p:cNvPr>
          <p:cNvSpPr txBox="1"/>
          <p:nvPr/>
        </p:nvSpPr>
        <p:spPr>
          <a:xfrm>
            <a:off x="378135" y="5906931"/>
            <a:ext cx="434282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Finally, finding out what was meant by the 'sum of character counts' section of the clue</a:t>
            </a:r>
          </a:p>
        </p:txBody>
      </p:sp>
      <p:sp>
        <p:nvSpPr>
          <p:cNvPr id="20" name="TextBox 19">
            <a:extLst>
              <a:ext uri="{FF2B5EF4-FFF2-40B4-BE49-F238E27FC236}">
                <a16:creationId xmlns:a16="http://schemas.microsoft.com/office/drawing/2014/main" id="{3178525E-5669-97C3-3D7D-74FB7C817950}"/>
              </a:ext>
            </a:extLst>
          </p:cNvPr>
          <p:cNvSpPr txBox="1"/>
          <p:nvPr/>
        </p:nvSpPr>
        <p:spPr>
          <a:xfrm>
            <a:off x="4589187" y="2921954"/>
            <a:ext cx="387302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t>A realisation from Dylan led us to find that the character counts were referring to Kevin's thesis</a:t>
            </a:r>
          </a:p>
        </p:txBody>
      </p:sp>
      <p:sp>
        <p:nvSpPr>
          <p:cNvPr id="24" name="TextBox 23">
            <a:extLst>
              <a:ext uri="{FF2B5EF4-FFF2-40B4-BE49-F238E27FC236}">
                <a16:creationId xmlns:a16="http://schemas.microsoft.com/office/drawing/2014/main" id="{0140B4F6-E6EB-C04F-F1F4-27E98E959664}"/>
              </a:ext>
            </a:extLst>
          </p:cNvPr>
          <p:cNvSpPr txBox="1"/>
          <p:nvPr/>
        </p:nvSpPr>
        <p:spPr>
          <a:xfrm>
            <a:off x="5156390" y="4107924"/>
            <a:ext cx="65887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Outcome:</a:t>
            </a:r>
          </a:p>
        </p:txBody>
      </p:sp>
      <p:sp>
        <p:nvSpPr>
          <p:cNvPr id="21" name="TextBox 20">
            <a:extLst>
              <a:ext uri="{FF2B5EF4-FFF2-40B4-BE49-F238E27FC236}">
                <a16:creationId xmlns:a16="http://schemas.microsoft.com/office/drawing/2014/main" id="{A1912E7E-54F6-E900-6560-C7609AB46C6E}"/>
              </a:ext>
            </a:extLst>
          </p:cNvPr>
          <p:cNvSpPr txBox="1"/>
          <p:nvPr/>
        </p:nvSpPr>
        <p:spPr>
          <a:xfrm>
            <a:off x="5153526" y="4324684"/>
            <a:ext cx="665747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a:t>Once we added together the character counts, we were able to put together the answer to Clue 2</a:t>
            </a:r>
          </a:p>
        </p:txBody>
      </p:sp>
      <p:sp>
        <p:nvSpPr>
          <p:cNvPr id="25" name="TextBox 24">
            <a:extLst>
              <a:ext uri="{FF2B5EF4-FFF2-40B4-BE49-F238E27FC236}">
                <a16:creationId xmlns:a16="http://schemas.microsoft.com/office/drawing/2014/main" id="{54065405-A446-4423-2FB7-5F3307FA3E37}"/>
              </a:ext>
            </a:extLst>
          </p:cNvPr>
          <p:cNvSpPr txBox="1"/>
          <p:nvPr/>
        </p:nvSpPr>
        <p:spPr>
          <a:xfrm>
            <a:off x="6095999" y="5367421"/>
            <a:ext cx="545431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5400">
                <a:solidFill>
                  <a:schemeClr val="bg1"/>
                </a:solidFill>
              </a:rPr>
              <a:t>765 ÷ 45 = 17</a:t>
            </a:r>
          </a:p>
        </p:txBody>
      </p:sp>
    </p:spTree>
    <p:extLst>
      <p:ext uri="{BB962C8B-B14F-4D97-AF65-F5344CB8AC3E}">
        <p14:creationId xmlns:p14="http://schemas.microsoft.com/office/powerpoint/2010/main" val="424741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9"/>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10"/>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14"/>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fade">
                                      <p:cBhvr>
                                        <p:cTn id="68" dur="500"/>
                                        <p:tgtEl>
                                          <p:spTgt spid="13"/>
                                        </p:tgtEl>
                                      </p:cBhvr>
                                    </p:animEffect>
                                  </p:childTnLst>
                                </p:cTn>
                              </p:par>
                              <p:par>
                                <p:cTn id="69" presetID="10" presetClass="entr" presetSubtype="0" fill="hold" nodeType="with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15"/>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20"/>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24"/>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21"/>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grpId="0" nodeType="clickEffect">
                                  <p:stCondLst>
                                    <p:cond delay="0"/>
                                  </p:stCondLst>
                                  <p:childTnLst>
                                    <p:set>
                                      <p:cBhvr>
                                        <p:cTn id="91" dur="1" fill="hold">
                                          <p:stCondLst>
                                            <p:cond delay="0"/>
                                          </p:stCondLst>
                                        </p:cTn>
                                        <p:tgtEl>
                                          <p:spTgt spid="26"/>
                                        </p:tgtEl>
                                        <p:attrNameLst>
                                          <p:attrName>style.visibility</p:attrName>
                                        </p:attrNameLst>
                                      </p:cBhvr>
                                      <p:to>
                                        <p:strVal val="visible"/>
                                      </p:to>
                                    </p:set>
                                    <p:anim calcmode="lin" valueType="num">
                                      <p:cBhvr additive="base">
                                        <p:cTn id="92" dur="500" fill="hold"/>
                                        <p:tgtEl>
                                          <p:spTgt spid="26"/>
                                        </p:tgtEl>
                                        <p:attrNameLst>
                                          <p:attrName>ppt_x</p:attrName>
                                        </p:attrNameLst>
                                      </p:cBhvr>
                                      <p:tavLst>
                                        <p:tav tm="0">
                                          <p:val>
                                            <p:strVal val="#ppt_x"/>
                                          </p:val>
                                        </p:tav>
                                        <p:tav tm="100000">
                                          <p:val>
                                            <p:strVal val="#ppt_x"/>
                                          </p:val>
                                        </p:tav>
                                      </p:tavLst>
                                    </p:anim>
                                    <p:anim calcmode="lin" valueType="num">
                                      <p:cBhvr additive="base">
                                        <p:cTn id="93" dur="500" fill="hold"/>
                                        <p:tgtEl>
                                          <p:spTgt spid="26"/>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25"/>
                                        </p:tgtEl>
                                        <p:attrNameLst>
                                          <p:attrName>style.visibility</p:attrName>
                                        </p:attrNameLst>
                                      </p:cBhvr>
                                      <p:to>
                                        <p:strVal val="visible"/>
                                      </p:to>
                                    </p:set>
                                    <p:anim calcmode="lin" valueType="num">
                                      <p:cBhvr additive="base">
                                        <p:cTn id="96" dur="500" fill="hold"/>
                                        <p:tgtEl>
                                          <p:spTgt spid="25"/>
                                        </p:tgtEl>
                                        <p:attrNameLst>
                                          <p:attrName>ppt_x</p:attrName>
                                        </p:attrNameLst>
                                      </p:cBhvr>
                                      <p:tavLst>
                                        <p:tav tm="0">
                                          <p:val>
                                            <p:strVal val="#ppt_x"/>
                                          </p:val>
                                        </p:tav>
                                        <p:tav tm="100000">
                                          <p:val>
                                            <p:strVal val="#ppt_x"/>
                                          </p:val>
                                        </p:tav>
                                      </p:tavLst>
                                    </p:anim>
                                    <p:anim calcmode="lin" valueType="num">
                                      <p:cBhvr additive="base">
                                        <p:cTn id="97"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 grpId="0"/>
      <p:bldP spid="5" grpId="0"/>
      <p:bldP spid="8" grpId="0"/>
      <p:bldP spid="3" grpId="0"/>
      <p:bldP spid="6" grpId="0"/>
      <p:bldP spid="7" grpId="0"/>
      <p:bldP spid="11" grpId="0"/>
      <p:bldP spid="12" grpId="0"/>
      <p:bldP spid="9" grpId="0"/>
      <p:bldP spid="10" grpId="0"/>
      <p:bldP spid="14" grpId="0"/>
      <p:bldP spid="15" grpId="0"/>
      <p:bldP spid="17" grpId="0" animBg="1"/>
      <p:bldP spid="18" grpId="0" animBg="1"/>
      <p:bldP spid="19" grpId="0" animBg="1"/>
      <p:bldP spid="16" grpId="0"/>
      <p:bldP spid="20" grpId="0"/>
      <p:bldP spid="24" grpId="0"/>
      <p:bldP spid="21"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753911" y="955176"/>
            <a:ext cx="1916104" cy="826354"/>
          </a:xfrm>
        </p:spPr>
        <p:txBody>
          <a:bodyPr>
            <a:normAutofit/>
          </a:bodyPr>
          <a:lstStyle/>
          <a:p>
            <a:pPr algn="ctr"/>
            <a:r>
              <a:rPr lang="en-GB">
                <a:latin typeface="Tw Cen MT Condensed (Headings)"/>
              </a:rPr>
              <a:t>Clue 3</a:t>
            </a:r>
            <a:endParaRPr lang="en-US"/>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8" y="199969"/>
            <a:ext cx="2787135" cy="369332"/>
          </a:xfrm>
          <a:prstGeom prst="rect">
            <a:avLst/>
          </a:prstGeom>
          <a:noFill/>
        </p:spPr>
        <p:txBody>
          <a:bodyPr wrap="square">
            <a:spAutoFit/>
          </a:bodyPr>
          <a:lstStyle/>
          <a:p>
            <a:r>
              <a:rPr lang="en-GB" b="1" u="sng"/>
              <a:t>The Sequence </a:t>
            </a:r>
          </a:p>
        </p:txBody>
      </p:sp>
      <p:sp>
        <p:nvSpPr>
          <p:cNvPr id="5" name="TextBox 4">
            <a:extLst>
              <a:ext uri="{FF2B5EF4-FFF2-40B4-BE49-F238E27FC236}">
                <a16:creationId xmlns:a16="http://schemas.microsoft.com/office/drawing/2014/main" id="{2B0F9F44-4BAD-416F-14DE-EC415B1C7D5A}"/>
              </a:ext>
            </a:extLst>
          </p:cNvPr>
          <p:cNvSpPr txBox="1"/>
          <p:nvPr/>
        </p:nvSpPr>
        <p:spPr>
          <a:xfrm>
            <a:off x="2893999" y="956953"/>
            <a:ext cx="4726001" cy="3416320"/>
          </a:xfrm>
          <a:prstGeom prst="rect">
            <a:avLst/>
          </a:prstGeom>
          <a:noFill/>
        </p:spPr>
        <p:txBody>
          <a:bodyPr wrap="square">
            <a:spAutoFit/>
          </a:bodyPr>
          <a:lstStyle/>
          <a:p>
            <a:r>
              <a:rPr lang="en-GB"/>
              <a:t>We decomposed this problem into three parts, the sequence, the mathematical component &amp; an abstract component.</a:t>
            </a:r>
          </a:p>
          <a:p>
            <a:r>
              <a:rPr lang="en-GB">
                <a:solidFill>
                  <a:schemeClr val="accent2">
                    <a:lumMod val="75000"/>
                  </a:schemeClr>
                </a:solidFill>
              </a:rPr>
              <a:t>“Sequence A = Nobody, Nobody, Mayer, Nobody, Lansing, Nobody, Lewis, Nobody, Nobody, </a:t>
            </a:r>
            <a:r>
              <a:rPr lang="en-GB" b="1">
                <a:solidFill>
                  <a:schemeClr val="accent2">
                    <a:lumMod val="75000"/>
                  </a:schemeClr>
                </a:solidFill>
              </a:rPr>
              <a:t>__________</a:t>
            </a:r>
            <a:r>
              <a:rPr lang="en-GB">
                <a:solidFill>
                  <a:schemeClr val="accent2">
                    <a:lumMod val="75000"/>
                  </a:schemeClr>
                </a:solidFill>
              </a:rPr>
              <a:t> ”</a:t>
            </a:r>
            <a:endParaRPr lang="en-GB"/>
          </a:p>
          <a:p>
            <a:r>
              <a:rPr lang="en-GB"/>
              <a:t>The Initial state of this part of the clue was that it was </a:t>
            </a:r>
            <a:r>
              <a:rPr lang="en-GB">
                <a:highlight>
                  <a:srgbClr val="FFFF00"/>
                </a:highlight>
              </a:rPr>
              <a:t>mostly ill-defined</a:t>
            </a:r>
            <a:r>
              <a:rPr lang="en-GB"/>
              <a:t>, other than there being a sequence. It had no pattern or much information that could immediately help to give the answer to this clue. </a:t>
            </a:r>
          </a:p>
          <a:p>
            <a:endParaRPr lang="en-GB"/>
          </a:p>
        </p:txBody>
      </p:sp>
      <p:pic>
        <p:nvPicPr>
          <p:cNvPr id="4" name="Picture 3" descr="A person holding a microphone&#10;&#10;Description automatically generated">
            <a:extLst>
              <a:ext uri="{FF2B5EF4-FFF2-40B4-BE49-F238E27FC236}">
                <a16:creationId xmlns:a16="http://schemas.microsoft.com/office/drawing/2014/main" id="{0E105D3E-A52C-1442-7654-F369ACD802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823" y="2272142"/>
            <a:ext cx="1381918" cy="1824132"/>
          </a:xfrm>
          <a:prstGeom prst="rect">
            <a:avLst/>
          </a:prstGeom>
        </p:spPr>
      </p:pic>
      <p:sp>
        <p:nvSpPr>
          <p:cNvPr id="6" name="TextBox 5">
            <a:extLst>
              <a:ext uri="{FF2B5EF4-FFF2-40B4-BE49-F238E27FC236}">
                <a16:creationId xmlns:a16="http://schemas.microsoft.com/office/drawing/2014/main" id="{7ADE7D3E-BE13-B0DE-63BE-B86F86EB4A7A}"/>
              </a:ext>
            </a:extLst>
          </p:cNvPr>
          <p:cNvSpPr txBox="1"/>
          <p:nvPr/>
        </p:nvSpPr>
        <p:spPr>
          <a:xfrm>
            <a:off x="614653" y="1935945"/>
            <a:ext cx="2125134" cy="369332"/>
          </a:xfrm>
          <a:prstGeom prst="rect">
            <a:avLst/>
          </a:prstGeom>
          <a:noFill/>
        </p:spPr>
        <p:txBody>
          <a:bodyPr wrap="square" rtlCol="0">
            <a:spAutoFit/>
          </a:bodyPr>
          <a:lstStyle/>
          <a:p>
            <a:r>
              <a:rPr lang="en-GB"/>
              <a:t>Oprah Winfrey</a:t>
            </a:r>
          </a:p>
        </p:txBody>
      </p:sp>
      <p:sp>
        <p:nvSpPr>
          <p:cNvPr id="9" name="TextBox 8">
            <a:extLst>
              <a:ext uri="{FF2B5EF4-FFF2-40B4-BE49-F238E27FC236}">
                <a16:creationId xmlns:a16="http://schemas.microsoft.com/office/drawing/2014/main" id="{3AB44B5E-ECFE-728F-2E2A-1FFEAED9C91D}"/>
              </a:ext>
            </a:extLst>
          </p:cNvPr>
          <p:cNvSpPr txBox="1"/>
          <p:nvPr/>
        </p:nvSpPr>
        <p:spPr>
          <a:xfrm>
            <a:off x="184624" y="4500493"/>
            <a:ext cx="7435376" cy="2031325"/>
          </a:xfrm>
          <a:prstGeom prst="rect">
            <a:avLst/>
          </a:prstGeom>
          <a:noFill/>
        </p:spPr>
        <p:txBody>
          <a:bodyPr wrap="square" rtlCol="0">
            <a:spAutoFit/>
          </a:bodyPr>
          <a:lstStyle/>
          <a:p>
            <a:r>
              <a:rPr lang="en-GB"/>
              <a:t>In the </a:t>
            </a:r>
            <a:r>
              <a:rPr lang="en-GB">
                <a:highlight>
                  <a:srgbClr val="00FFFF"/>
                </a:highlight>
              </a:rPr>
              <a:t>intermediate stage</a:t>
            </a:r>
            <a:r>
              <a:rPr lang="en-GB"/>
              <a:t> of solving this clue, we found that there was a Wikipedia article on </a:t>
            </a:r>
            <a:r>
              <a:rPr lang="en-GB">
                <a:highlight>
                  <a:srgbClr val="FFFF00"/>
                </a:highlight>
              </a:rPr>
              <a:t>“Jean </a:t>
            </a:r>
            <a:r>
              <a:rPr lang="en-GB" err="1">
                <a:highlight>
                  <a:srgbClr val="FFFF00"/>
                </a:highlight>
              </a:rPr>
              <a:t>Hersholt</a:t>
            </a:r>
            <a:r>
              <a:rPr lang="en-GB">
                <a:highlight>
                  <a:srgbClr val="FFFF00"/>
                </a:highlight>
              </a:rPr>
              <a:t> Humanitarian Award”</a:t>
            </a:r>
            <a:r>
              <a:rPr lang="en-GB"/>
              <a:t> where there were last names which matched names from the sequence. Every year someone got a reward their name was in the list with respect to the year of the award. If no one got the award, it was listed as “nobody” in the sequence.</a:t>
            </a:r>
          </a:p>
          <a:p>
            <a:r>
              <a:rPr lang="en-GB"/>
              <a:t>This gave us a clear </a:t>
            </a:r>
            <a:r>
              <a:rPr lang="en-GB">
                <a:highlight>
                  <a:srgbClr val="FFFF00"/>
                </a:highlight>
              </a:rPr>
              <a:t>outcome</a:t>
            </a:r>
            <a:r>
              <a:rPr lang="en-GB"/>
              <a:t> of this part of the clue, since </a:t>
            </a:r>
            <a:r>
              <a:rPr lang="en-GB">
                <a:highlight>
                  <a:srgbClr val="FFFF00"/>
                </a:highlight>
              </a:rPr>
              <a:t>Oprah Winfrey</a:t>
            </a:r>
            <a:r>
              <a:rPr lang="en-GB"/>
              <a:t> won the award on the year of the </a:t>
            </a:r>
            <a:r>
              <a:rPr lang="en-GB">
                <a:highlight>
                  <a:srgbClr val="FFFF00"/>
                </a:highlight>
              </a:rPr>
              <a:t>10</a:t>
            </a:r>
            <a:r>
              <a:rPr lang="en-GB" baseline="30000">
                <a:highlight>
                  <a:srgbClr val="FFFF00"/>
                </a:highlight>
              </a:rPr>
              <a:t>th</a:t>
            </a:r>
            <a:r>
              <a:rPr lang="en-GB">
                <a:highlight>
                  <a:srgbClr val="FFFF00"/>
                </a:highlight>
              </a:rPr>
              <a:t> element, 2011</a:t>
            </a:r>
            <a:r>
              <a:rPr lang="en-GB"/>
              <a:t>. Marking the </a:t>
            </a:r>
            <a:r>
              <a:rPr lang="en-GB">
                <a:highlight>
                  <a:srgbClr val="00FF00"/>
                </a:highlight>
              </a:rPr>
              <a:t>goal</a:t>
            </a:r>
            <a:r>
              <a:rPr lang="en-GB"/>
              <a:t> complete.</a:t>
            </a:r>
          </a:p>
        </p:txBody>
      </p:sp>
      <p:sp>
        <p:nvSpPr>
          <p:cNvPr id="10" name="TextBox 9">
            <a:extLst>
              <a:ext uri="{FF2B5EF4-FFF2-40B4-BE49-F238E27FC236}">
                <a16:creationId xmlns:a16="http://schemas.microsoft.com/office/drawing/2014/main" id="{8A847E9A-DFDF-282F-B427-AAF41D92707F}"/>
              </a:ext>
            </a:extLst>
          </p:cNvPr>
          <p:cNvSpPr txBox="1"/>
          <p:nvPr/>
        </p:nvSpPr>
        <p:spPr>
          <a:xfrm>
            <a:off x="7941732" y="356340"/>
            <a:ext cx="3987801" cy="1477328"/>
          </a:xfrm>
          <a:prstGeom prst="rect">
            <a:avLst/>
          </a:prstGeom>
          <a:noFill/>
        </p:spPr>
        <p:txBody>
          <a:bodyPr wrap="square" rtlCol="0">
            <a:spAutoFit/>
          </a:bodyPr>
          <a:lstStyle/>
          <a:p>
            <a:r>
              <a:rPr lang="en-GB"/>
              <a:t>A </a:t>
            </a:r>
            <a:r>
              <a:rPr lang="en-GB">
                <a:highlight>
                  <a:srgbClr val="00FF00"/>
                </a:highlight>
              </a:rPr>
              <a:t>clear goal</a:t>
            </a:r>
            <a:r>
              <a:rPr lang="en-GB"/>
              <a:t> for this problem is to find what the </a:t>
            </a:r>
            <a:r>
              <a:rPr lang="en-GB">
                <a:highlight>
                  <a:srgbClr val="FFFF00"/>
                </a:highlight>
              </a:rPr>
              <a:t>missing part</a:t>
            </a:r>
            <a:r>
              <a:rPr lang="en-GB"/>
              <a:t>, the 10</a:t>
            </a:r>
            <a:r>
              <a:rPr lang="en-GB" baseline="30000"/>
              <a:t>th</a:t>
            </a:r>
            <a:r>
              <a:rPr lang="en-GB"/>
              <a:t> element of the sequence is, as it is required to solve later parts of this clue.</a:t>
            </a:r>
          </a:p>
          <a:p>
            <a:endParaRPr lang="en-GB"/>
          </a:p>
        </p:txBody>
      </p:sp>
      <p:sp>
        <p:nvSpPr>
          <p:cNvPr id="11" name="TextBox 10">
            <a:extLst>
              <a:ext uri="{FF2B5EF4-FFF2-40B4-BE49-F238E27FC236}">
                <a16:creationId xmlns:a16="http://schemas.microsoft.com/office/drawing/2014/main" id="{1727F1C0-CF24-A0B8-B220-529F9E822E20}"/>
              </a:ext>
            </a:extLst>
          </p:cNvPr>
          <p:cNvSpPr txBox="1"/>
          <p:nvPr/>
        </p:nvSpPr>
        <p:spPr>
          <a:xfrm>
            <a:off x="8091598" y="5054490"/>
            <a:ext cx="3717688" cy="1200329"/>
          </a:xfrm>
          <a:prstGeom prst="rect">
            <a:avLst/>
          </a:prstGeom>
          <a:noFill/>
        </p:spPr>
        <p:txBody>
          <a:bodyPr wrap="square" rtlCol="0">
            <a:spAutoFit/>
          </a:bodyPr>
          <a:lstStyle/>
          <a:p>
            <a:r>
              <a:rPr lang="en-GB"/>
              <a:t>There was a suggestion that this could be a mathematical sequence such as the Fibonacci sequence. Or pascal’s triangle.</a:t>
            </a:r>
          </a:p>
        </p:txBody>
      </p:sp>
    </p:spTree>
    <p:extLst>
      <p:ext uri="{BB962C8B-B14F-4D97-AF65-F5344CB8AC3E}">
        <p14:creationId xmlns:p14="http://schemas.microsoft.com/office/powerpoint/2010/main" val="308133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8" grpId="0" animBg="1"/>
      <p:bldP spid="31" grpId="0"/>
      <p:bldP spid="5" grpId="0"/>
      <p:bldP spid="6" grpId="0"/>
      <p:bldP spid="9"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670404" y="694218"/>
            <a:ext cx="2239694" cy="1024682"/>
          </a:xfrm>
        </p:spPr>
        <p:txBody>
          <a:bodyPr>
            <a:normAutofit fontScale="90000"/>
          </a:bodyPr>
          <a:lstStyle/>
          <a:p>
            <a:pPr algn="ctr"/>
            <a:r>
              <a:rPr lang="en-GB">
                <a:latin typeface="Tw Cen MT Condensed (Headings)"/>
              </a:rPr>
              <a:t>Clue </a:t>
            </a:r>
            <a:br>
              <a:rPr lang="en-GB">
                <a:latin typeface="Tw Cen MT Condensed (Headings)"/>
              </a:rPr>
            </a:br>
            <a:r>
              <a:rPr lang="en-GB">
                <a:latin typeface="Tw Cen MT Condensed (Headings)"/>
              </a:rPr>
              <a:t>3</a:t>
            </a:r>
            <a:endParaRPr lang="en-US"/>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8" y="199969"/>
            <a:ext cx="2787135" cy="369332"/>
          </a:xfrm>
          <a:prstGeom prst="rect">
            <a:avLst/>
          </a:prstGeom>
          <a:noFill/>
        </p:spPr>
        <p:txBody>
          <a:bodyPr wrap="square">
            <a:spAutoFit/>
          </a:bodyPr>
          <a:lstStyle/>
          <a:p>
            <a:r>
              <a:rPr lang="en-GB" b="1" u="sng"/>
              <a:t>The Summation.</a:t>
            </a:r>
          </a:p>
        </p:txBody>
      </p:sp>
      <p:sp>
        <p:nvSpPr>
          <p:cNvPr id="5" name="TextBox 4">
            <a:extLst>
              <a:ext uri="{FF2B5EF4-FFF2-40B4-BE49-F238E27FC236}">
                <a16:creationId xmlns:a16="http://schemas.microsoft.com/office/drawing/2014/main" id="{2B0F9F44-4BAD-416F-14DE-EC415B1C7D5A}"/>
              </a:ext>
            </a:extLst>
          </p:cNvPr>
          <p:cNvSpPr txBox="1"/>
          <p:nvPr/>
        </p:nvSpPr>
        <p:spPr>
          <a:xfrm>
            <a:off x="2893999" y="956953"/>
            <a:ext cx="4726001" cy="3277820"/>
          </a:xfrm>
          <a:prstGeom prst="rect">
            <a:avLst/>
          </a:prstGeom>
          <a:noFill/>
        </p:spPr>
        <p:txBody>
          <a:bodyPr wrap="square">
            <a:spAutoFit/>
          </a:bodyPr>
          <a:lstStyle/>
          <a:p>
            <a:r>
              <a:rPr lang="en-GB">
                <a:solidFill>
                  <a:schemeClr val="accent2">
                    <a:lumMod val="75000"/>
                  </a:schemeClr>
                </a:solidFill>
              </a:rPr>
              <a:t>“				  ”</a:t>
            </a:r>
            <a:endParaRPr lang="en-GB"/>
          </a:p>
          <a:p>
            <a:endParaRPr lang="en-GB"/>
          </a:p>
          <a:p>
            <a:r>
              <a:rPr lang="en-GB" sz="1700"/>
              <a:t>The </a:t>
            </a:r>
            <a:r>
              <a:rPr lang="en-GB" sz="1700">
                <a:highlight>
                  <a:srgbClr val="FFFF00"/>
                </a:highlight>
              </a:rPr>
              <a:t>Initial state</a:t>
            </a:r>
            <a:r>
              <a:rPr lang="en-GB" sz="1700"/>
              <a:t> of this part of the clue was that it was </a:t>
            </a:r>
            <a:r>
              <a:rPr lang="en-GB" sz="1700">
                <a:highlight>
                  <a:srgbClr val="FFFF00"/>
                </a:highlight>
              </a:rPr>
              <a:t>mostly well-defined</a:t>
            </a:r>
            <a:r>
              <a:rPr lang="en-GB" sz="1700"/>
              <a:t>, since it was a mathematical equation, although it included some non-standard ways of having variables, as you usually only have letters, this one had a reference to the 10</a:t>
            </a:r>
            <a:r>
              <a:rPr lang="en-GB" sz="1700" baseline="30000"/>
              <a:t>th</a:t>
            </a:r>
            <a:r>
              <a:rPr lang="en-GB" sz="1700"/>
              <a:t> element from the sequence we analysed earlier, completing the first </a:t>
            </a:r>
            <a:r>
              <a:rPr lang="en-GB" sz="1700">
                <a:highlight>
                  <a:srgbClr val="00FF00"/>
                </a:highlight>
              </a:rPr>
              <a:t>goal</a:t>
            </a:r>
            <a:r>
              <a:rPr lang="en-GB" sz="1700"/>
              <a:t>. Which was in the form of text, for which we could think of multiple ways to convert into numerical format.</a:t>
            </a:r>
          </a:p>
          <a:p>
            <a:endParaRPr lang="en-GB"/>
          </a:p>
        </p:txBody>
      </p:sp>
      <p:sp>
        <p:nvSpPr>
          <p:cNvPr id="9" name="TextBox 8">
            <a:extLst>
              <a:ext uri="{FF2B5EF4-FFF2-40B4-BE49-F238E27FC236}">
                <a16:creationId xmlns:a16="http://schemas.microsoft.com/office/drawing/2014/main" id="{3AB44B5E-ECFE-728F-2E2A-1FFEAED9C91D}"/>
              </a:ext>
            </a:extLst>
          </p:cNvPr>
          <p:cNvSpPr txBox="1"/>
          <p:nvPr/>
        </p:nvSpPr>
        <p:spPr>
          <a:xfrm>
            <a:off x="97383" y="4349789"/>
            <a:ext cx="7583528" cy="2446824"/>
          </a:xfrm>
          <a:prstGeom prst="rect">
            <a:avLst/>
          </a:prstGeom>
          <a:noFill/>
        </p:spPr>
        <p:txBody>
          <a:bodyPr wrap="square" rtlCol="0">
            <a:spAutoFit/>
          </a:bodyPr>
          <a:lstStyle/>
          <a:p>
            <a:r>
              <a:rPr lang="en-GB" sz="1700"/>
              <a:t>In the </a:t>
            </a:r>
            <a:r>
              <a:rPr lang="en-GB" sz="1700">
                <a:highlight>
                  <a:srgbClr val="00FFFF"/>
                </a:highlight>
              </a:rPr>
              <a:t>intermediate stage</a:t>
            </a:r>
            <a:r>
              <a:rPr lang="en-GB" sz="1700"/>
              <a:t> of solving this clue, we recalled from one of </a:t>
            </a:r>
            <a:r>
              <a:rPr lang="en-GB" sz="1700" err="1"/>
              <a:t>kevin’s</a:t>
            </a:r>
            <a:r>
              <a:rPr lang="en-GB" sz="1700"/>
              <a:t> lectures he briefly discussed plain text and the A1Z26 substitution.</a:t>
            </a:r>
          </a:p>
          <a:p>
            <a:r>
              <a:rPr lang="en-GB" sz="1700"/>
              <a:t>Substituting each letter for its number representation, we get </a:t>
            </a:r>
            <a:r>
              <a:rPr lang="en-GB" sz="1700">
                <a:highlight>
                  <a:srgbClr val="FFFF00"/>
                </a:highlight>
              </a:rPr>
              <a:t>“23, 9, 14, 6, 18, 5, 25”</a:t>
            </a:r>
            <a:r>
              <a:rPr lang="en-GB" sz="1700"/>
              <a:t>. Now adding these together, as asked from the summation, we get </a:t>
            </a:r>
            <a:r>
              <a:rPr lang="en-GB" sz="1700">
                <a:highlight>
                  <a:srgbClr val="FFFF00"/>
                </a:highlight>
              </a:rPr>
              <a:t>100</a:t>
            </a:r>
            <a:r>
              <a:rPr lang="en-GB" sz="1700"/>
              <a:t>. This is a nice round number, so we are confident that this is the correct </a:t>
            </a:r>
            <a:r>
              <a:rPr lang="en-GB" sz="1700">
                <a:highlight>
                  <a:srgbClr val="00FF00"/>
                </a:highlight>
              </a:rPr>
              <a:t>outcome</a:t>
            </a:r>
            <a:r>
              <a:rPr lang="en-GB" sz="1700"/>
              <a:t>. Marking the second </a:t>
            </a:r>
            <a:r>
              <a:rPr lang="en-GB" sz="1700">
                <a:highlight>
                  <a:srgbClr val="00FF00"/>
                </a:highlight>
              </a:rPr>
              <a:t>goal</a:t>
            </a:r>
            <a:r>
              <a:rPr lang="en-GB" sz="1700"/>
              <a:t> completed.</a:t>
            </a:r>
          </a:p>
          <a:p>
            <a:r>
              <a:rPr lang="en-GB" sz="1700"/>
              <a:t>Using this information, we can evaluate the entire line to be 1 + 100 MOD 16</a:t>
            </a:r>
          </a:p>
          <a:p>
            <a:r>
              <a:rPr lang="en-GB" sz="1700"/>
              <a:t>Using BIDMAS, PEMDAS, BODMAS, whatever, we know to do MOD first, giving the result to be </a:t>
            </a:r>
            <a:r>
              <a:rPr lang="en-GB" sz="1700">
                <a:highlight>
                  <a:srgbClr val="FFFF00"/>
                </a:highlight>
              </a:rPr>
              <a:t>5</a:t>
            </a:r>
            <a:r>
              <a:rPr lang="en-GB" sz="1700"/>
              <a:t>. </a:t>
            </a:r>
            <a:r>
              <a:rPr lang="en-GB" sz="1700">
                <a:highlight>
                  <a:srgbClr val="00FF00"/>
                </a:highlight>
              </a:rPr>
              <a:t>Achieving our last goal with the expected outcome</a:t>
            </a:r>
            <a:r>
              <a:rPr lang="en-GB" sz="1700"/>
              <a:t>.</a:t>
            </a:r>
          </a:p>
        </p:txBody>
      </p:sp>
      <p:sp>
        <p:nvSpPr>
          <p:cNvPr id="10" name="TextBox 9">
            <a:extLst>
              <a:ext uri="{FF2B5EF4-FFF2-40B4-BE49-F238E27FC236}">
                <a16:creationId xmlns:a16="http://schemas.microsoft.com/office/drawing/2014/main" id="{8A847E9A-DFDF-282F-B427-AAF41D92707F}"/>
              </a:ext>
            </a:extLst>
          </p:cNvPr>
          <p:cNvSpPr txBox="1"/>
          <p:nvPr/>
        </p:nvSpPr>
        <p:spPr>
          <a:xfrm>
            <a:off x="7941732" y="356340"/>
            <a:ext cx="3987801" cy="3693319"/>
          </a:xfrm>
          <a:prstGeom prst="rect">
            <a:avLst/>
          </a:prstGeom>
          <a:noFill/>
        </p:spPr>
        <p:txBody>
          <a:bodyPr wrap="square" rtlCol="0">
            <a:spAutoFit/>
          </a:bodyPr>
          <a:lstStyle/>
          <a:p>
            <a:r>
              <a:rPr lang="en-GB"/>
              <a:t>A first </a:t>
            </a:r>
            <a:r>
              <a:rPr lang="en-GB">
                <a:highlight>
                  <a:srgbClr val="00FF00"/>
                </a:highlight>
              </a:rPr>
              <a:t>clear goal</a:t>
            </a:r>
            <a:r>
              <a:rPr lang="en-GB"/>
              <a:t> for this part of the clue is to find the answer to the given equation, as that would simplify the process moving forward.</a:t>
            </a:r>
          </a:p>
          <a:p>
            <a:r>
              <a:rPr lang="en-GB"/>
              <a:t>For this we need the 10</a:t>
            </a:r>
            <a:r>
              <a:rPr lang="en-GB" baseline="30000"/>
              <a:t>th</a:t>
            </a:r>
            <a:r>
              <a:rPr lang="en-GB"/>
              <a:t> plain text substitution of sequence A, which would be Winfrey.</a:t>
            </a:r>
          </a:p>
          <a:p>
            <a:r>
              <a:rPr lang="en-GB"/>
              <a:t>This brings us to our second </a:t>
            </a:r>
            <a:r>
              <a:rPr lang="en-GB">
                <a:highlight>
                  <a:srgbClr val="00FF00"/>
                </a:highlight>
              </a:rPr>
              <a:t>goal</a:t>
            </a:r>
            <a:r>
              <a:rPr lang="en-GB"/>
              <a:t>, find what the “plain text substitution” would be of Winfrey.</a:t>
            </a:r>
          </a:p>
          <a:p>
            <a:r>
              <a:rPr lang="en-GB"/>
              <a:t>Afterwards, we need to evaluate the entire line, which we expect to have a single number as its </a:t>
            </a:r>
            <a:r>
              <a:rPr lang="en-GB">
                <a:highlight>
                  <a:srgbClr val="00FF00"/>
                </a:highlight>
              </a:rPr>
              <a:t>outcome</a:t>
            </a:r>
            <a:r>
              <a:rPr lang="en-GB"/>
              <a:t>.</a:t>
            </a:r>
          </a:p>
        </p:txBody>
      </p:sp>
      <p:pic>
        <p:nvPicPr>
          <p:cNvPr id="7" name="Picture 6">
            <a:extLst>
              <a:ext uri="{FF2B5EF4-FFF2-40B4-BE49-F238E27FC236}">
                <a16:creationId xmlns:a16="http://schemas.microsoft.com/office/drawing/2014/main" id="{DEB5BCBE-C046-7A12-7858-81ABEFAC1A04}"/>
              </a:ext>
            </a:extLst>
          </p:cNvPr>
          <p:cNvPicPr>
            <a:picLocks noChangeAspect="1"/>
          </p:cNvPicPr>
          <p:nvPr/>
        </p:nvPicPr>
        <p:blipFill>
          <a:blip r:embed="rId2"/>
          <a:stretch>
            <a:fillRect/>
          </a:stretch>
        </p:blipFill>
        <p:spPr>
          <a:xfrm>
            <a:off x="3149600" y="991678"/>
            <a:ext cx="3632201" cy="449950"/>
          </a:xfrm>
          <a:prstGeom prst="rect">
            <a:avLst/>
          </a:prstGeom>
        </p:spPr>
      </p:pic>
      <p:pic>
        <p:nvPicPr>
          <p:cNvPr id="1026" name="Picture 2">
            <a:extLst>
              <a:ext uri="{FF2B5EF4-FFF2-40B4-BE49-F238E27FC236}">
                <a16:creationId xmlns:a16="http://schemas.microsoft.com/office/drawing/2014/main" id="{249BD664-10B4-9C36-063F-CF30F7B02B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47879" y="4521531"/>
            <a:ext cx="2975505" cy="20406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dulus Function - Formula, Graph, Properties, Domain, Range">
            <a:extLst>
              <a:ext uri="{FF2B5EF4-FFF2-40B4-BE49-F238E27FC236}">
                <a16:creationId xmlns:a16="http://schemas.microsoft.com/office/drawing/2014/main" id="{8D922713-3AE2-8F53-B503-A058215CE7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116" y="2984164"/>
            <a:ext cx="2439150" cy="84124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BB43D03-4169-A59A-CAAC-EEFD01B5D0F5}"/>
              </a:ext>
            </a:extLst>
          </p:cNvPr>
          <p:cNvSpPr txBox="1"/>
          <p:nvPr/>
        </p:nvSpPr>
        <p:spPr>
          <a:xfrm>
            <a:off x="381000" y="2202999"/>
            <a:ext cx="2235200" cy="646331"/>
          </a:xfrm>
          <a:prstGeom prst="rect">
            <a:avLst/>
          </a:prstGeom>
          <a:noFill/>
        </p:spPr>
        <p:txBody>
          <a:bodyPr wrap="square" rtlCol="0">
            <a:spAutoFit/>
          </a:bodyPr>
          <a:lstStyle/>
          <a:p>
            <a:r>
              <a:rPr lang="en-GB"/>
              <a:t>Modulus piece-wise representation.</a:t>
            </a:r>
          </a:p>
        </p:txBody>
      </p:sp>
    </p:spTree>
    <p:extLst>
      <p:ext uri="{BB962C8B-B14F-4D97-AF65-F5344CB8AC3E}">
        <p14:creationId xmlns:p14="http://schemas.microsoft.com/office/powerpoint/2010/main" val="1449127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02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8" grpId="0" animBg="1"/>
      <p:bldP spid="31" grpId="0"/>
      <p:bldP spid="5" grpId="0"/>
      <p:bldP spid="9" grpId="0"/>
      <p:bldP spid="10"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C3EF9-88DD-44EF-E9AA-EF24E60EA8A7}"/>
              </a:ext>
            </a:extLst>
          </p:cNvPr>
          <p:cNvSpPr>
            <a:spLocks noGrp="1"/>
          </p:cNvSpPr>
          <p:nvPr>
            <p:ph type="title"/>
          </p:nvPr>
        </p:nvSpPr>
        <p:spPr>
          <a:xfrm>
            <a:off x="806103" y="955176"/>
            <a:ext cx="1989173" cy="826354"/>
          </a:xfrm>
        </p:spPr>
        <p:txBody>
          <a:bodyPr>
            <a:normAutofit/>
          </a:bodyPr>
          <a:lstStyle/>
          <a:p>
            <a:pPr algn="ctr"/>
            <a:r>
              <a:rPr lang="en-GB">
                <a:latin typeface="Tw Cen MT Condensed (Headings)"/>
              </a:rPr>
              <a:t>Clue 3</a:t>
            </a:r>
            <a:endParaRPr lang="en-US"/>
          </a:p>
        </p:txBody>
      </p:sp>
      <p:sp>
        <p:nvSpPr>
          <p:cNvPr id="15" name="Rectangle 14">
            <a:extLst>
              <a:ext uri="{FF2B5EF4-FFF2-40B4-BE49-F238E27FC236}">
                <a16:creationId xmlns:a16="http://schemas.microsoft.com/office/drawing/2014/main" id="{0EFE2797-7E61-2F30-911C-EF902CC2BFF8}"/>
              </a:ext>
            </a:extLst>
          </p:cNvPr>
          <p:cNvSpPr/>
          <p:nvPr/>
        </p:nvSpPr>
        <p:spPr>
          <a:xfrm>
            <a:off x="7806267" y="100733"/>
            <a:ext cx="4288351" cy="4074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8404E5E-559A-1DD0-B703-2862BED166BA}"/>
              </a:ext>
            </a:extLst>
          </p:cNvPr>
          <p:cNvSpPr/>
          <p:nvPr/>
        </p:nvSpPr>
        <p:spPr>
          <a:xfrm>
            <a:off x="97383" y="4326467"/>
            <a:ext cx="7583528" cy="2430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5BBED62-3C65-C73C-7ACA-50E262A3CD85}"/>
              </a:ext>
            </a:extLst>
          </p:cNvPr>
          <p:cNvSpPr/>
          <p:nvPr/>
        </p:nvSpPr>
        <p:spPr>
          <a:xfrm>
            <a:off x="2802466" y="829733"/>
            <a:ext cx="4878443" cy="33452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904FD50-7A26-A348-D999-EFF4011B65CD}"/>
              </a:ext>
            </a:extLst>
          </p:cNvPr>
          <p:cNvSpPr/>
          <p:nvPr/>
        </p:nvSpPr>
        <p:spPr>
          <a:xfrm>
            <a:off x="7806267" y="4326466"/>
            <a:ext cx="4288351" cy="24308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22DB453A-06AD-5D4B-6194-BFE161F8449B}"/>
              </a:ext>
            </a:extLst>
          </p:cNvPr>
          <p:cNvSpPr/>
          <p:nvPr/>
        </p:nvSpPr>
        <p:spPr>
          <a:xfrm>
            <a:off x="156275" y="1956384"/>
            <a:ext cx="2520833" cy="2218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54504F1B-E691-F2F1-3049-BD3EDA4B25DE}"/>
              </a:ext>
            </a:extLst>
          </p:cNvPr>
          <p:cNvSpPr/>
          <p:nvPr/>
        </p:nvSpPr>
        <p:spPr>
          <a:xfrm>
            <a:off x="2802466" y="108929"/>
            <a:ext cx="4878443" cy="5692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1625699-A753-DD0D-5D61-E11EBF92C30C}"/>
              </a:ext>
            </a:extLst>
          </p:cNvPr>
          <p:cNvSpPr txBox="1"/>
          <p:nvPr/>
        </p:nvSpPr>
        <p:spPr>
          <a:xfrm>
            <a:off x="2919398" y="199969"/>
            <a:ext cx="2787135" cy="369332"/>
          </a:xfrm>
          <a:prstGeom prst="rect">
            <a:avLst/>
          </a:prstGeom>
          <a:noFill/>
        </p:spPr>
        <p:txBody>
          <a:bodyPr wrap="square">
            <a:spAutoFit/>
          </a:bodyPr>
          <a:lstStyle/>
          <a:p>
            <a:r>
              <a:rPr lang="en-GB" b="1" u="sng"/>
              <a:t>The Abstract Component.</a:t>
            </a:r>
          </a:p>
        </p:txBody>
      </p:sp>
      <p:sp>
        <p:nvSpPr>
          <p:cNvPr id="5" name="TextBox 4">
            <a:extLst>
              <a:ext uri="{FF2B5EF4-FFF2-40B4-BE49-F238E27FC236}">
                <a16:creationId xmlns:a16="http://schemas.microsoft.com/office/drawing/2014/main" id="{2B0F9F44-4BAD-416F-14DE-EC415B1C7D5A}"/>
              </a:ext>
            </a:extLst>
          </p:cNvPr>
          <p:cNvSpPr txBox="1"/>
          <p:nvPr/>
        </p:nvSpPr>
        <p:spPr>
          <a:xfrm>
            <a:off x="2893999" y="956953"/>
            <a:ext cx="4726001" cy="3139321"/>
          </a:xfrm>
          <a:prstGeom prst="rect">
            <a:avLst/>
          </a:prstGeom>
          <a:noFill/>
        </p:spPr>
        <p:txBody>
          <a:bodyPr wrap="square">
            <a:spAutoFit/>
          </a:bodyPr>
          <a:lstStyle/>
          <a:p>
            <a:r>
              <a:rPr lang="en-GB">
                <a:solidFill>
                  <a:schemeClr val="accent2">
                    <a:lumMod val="75000"/>
                  </a:schemeClr>
                </a:solidFill>
              </a:rPr>
              <a:t>“[The Summation] Multiplied by:</a:t>
            </a:r>
          </a:p>
          <a:p>
            <a:r>
              <a:rPr lang="en-GB">
                <a:solidFill>
                  <a:schemeClr val="accent2">
                    <a:lumMod val="75000"/>
                  </a:schemeClr>
                </a:solidFill>
              </a:rPr>
              <a:t>the series position of Pyramids less half the number of elephants that hold them (and</a:t>
            </a:r>
          </a:p>
          <a:p>
            <a:r>
              <a:rPr lang="en-GB">
                <a:solidFill>
                  <a:schemeClr val="accent2">
                    <a:lumMod val="75000"/>
                  </a:schemeClr>
                </a:solidFill>
              </a:rPr>
              <a:t>everything else) up.”</a:t>
            </a:r>
            <a:endParaRPr lang="en-GB"/>
          </a:p>
          <a:p>
            <a:endParaRPr lang="en-GB"/>
          </a:p>
          <a:p>
            <a:r>
              <a:rPr lang="en-GB"/>
              <a:t>Initially, the wording of this is very confusing, as they are not clear. “Pyramids less half” are three words that do not make much sense together, and it does not explain what “everything else” is. So it is seen as </a:t>
            </a:r>
            <a:r>
              <a:rPr lang="en-GB">
                <a:highlight>
                  <a:srgbClr val="FFFF00"/>
                </a:highlight>
              </a:rPr>
              <a:t>Ill-defined</a:t>
            </a:r>
            <a:r>
              <a:rPr lang="en-GB"/>
              <a:t>.</a:t>
            </a:r>
          </a:p>
          <a:p>
            <a:endParaRPr lang="en-GB"/>
          </a:p>
        </p:txBody>
      </p:sp>
      <p:sp>
        <p:nvSpPr>
          <p:cNvPr id="9" name="TextBox 8">
            <a:extLst>
              <a:ext uri="{FF2B5EF4-FFF2-40B4-BE49-F238E27FC236}">
                <a16:creationId xmlns:a16="http://schemas.microsoft.com/office/drawing/2014/main" id="{3AB44B5E-ECFE-728F-2E2A-1FFEAED9C91D}"/>
              </a:ext>
            </a:extLst>
          </p:cNvPr>
          <p:cNvSpPr txBox="1"/>
          <p:nvPr/>
        </p:nvSpPr>
        <p:spPr>
          <a:xfrm>
            <a:off x="245533" y="4411133"/>
            <a:ext cx="7306734" cy="2308324"/>
          </a:xfrm>
          <a:prstGeom prst="rect">
            <a:avLst/>
          </a:prstGeom>
          <a:noFill/>
        </p:spPr>
        <p:txBody>
          <a:bodyPr wrap="square" rtlCol="0">
            <a:spAutoFit/>
          </a:bodyPr>
          <a:lstStyle/>
          <a:p>
            <a:r>
              <a:rPr lang="en-GB"/>
              <a:t>In the </a:t>
            </a:r>
            <a:r>
              <a:rPr lang="en-GB">
                <a:highlight>
                  <a:srgbClr val="00FFFF"/>
                </a:highlight>
              </a:rPr>
              <a:t>intermediate stage</a:t>
            </a:r>
            <a:r>
              <a:rPr lang="en-GB"/>
              <a:t> of solving this component of the clue, Dylan mentioned a </a:t>
            </a:r>
            <a:r>
              <a:rPr lang="en-GB">
                <a:highlight>
                  <a:srgbClr val="FFFF00"/>
                </a:highlight>
              </a:rPr>
              <a:t>“Discworld”</a:t>
            </a:r>
            <a:r>
              <a:rPr lang="en-GB"/>
              <a:t> book called “Pyramids” Which seemed to be a viable lead, so we followed it. In the book there are 7 pyramids, and “less” was assumed to mean </a:t>
            </a:r>
            <a:r>
              <a:rPr lang="en-GB">
                <a:highlight>
                  <a:srgbClr val="FFFF00"/>
                </a:highlight>
              </a:rPr>
              <a:t>minus</a:t>
            </a:r>
            <a:r>
              <a:rPr lang="en-GB"/>
              <a:t>, and halving the number of elephants, of which there are 4, gives us the equation </a:t>
            </a:r>
            <a:r>
              <a:rPr lang="en-GB">
                <a:highlight>
                  <a:srgbClr val="FFFF00"/>
                </a:highlight>
              </a:rPr>
              <a:t>7-2</a:t>
            </a:r>
            <a:r>
              <a:rPr lang="en-GB"/>
              <a:t>, which evaluates to </a:t>
            </a:r>
            <a:r>
              <a:rPr lang="en-GB">
                <a:highlight>
                  <a:srgbClr val="FFFF00"/>
                </a:highlight>
              </a:rPr>
              <a:t>5</a:t>
            </a:r>
            <a:r>
              <a:rPr lang="en-GB"/>
              <a:t>.</a:t>
            </a:r>
          </a:p>
          <a:p>
            <a:r>
              <a:rPr lang="en-GB"/>
              <a:t>Checking back, we have only one goal remaining, which it to multiply this by the previous </a:t>
            </a:r>
            <a:r>
              <a:rPr lang="en-GB">
                <a:highlight>
                  <a:srgbClr val="FFFF00"/>
                </a:highlight>
              </a:rPr>
              <a:t>5</a:t>
            </a:r>
            <a:r>
              <a:rPr lang="en-GB"/>
              <a:t>, getting </a:t>
            </a:r>
            <a:r>
              <a:rPr lang="en-GB">
                <a:highlight>
                  <a:srgbClr val="FFFF00"/>
                </a:highlight>
              </a:rPr>
              <a:t>25</a:t>
            </a:r>
            <a:r>
              <a:rPr lang="en-GB"/>
              <a:t>. Which marks all </a:t>
            </a:r>
            <a:r>
              <a:rPr lang="en-GB">
                <a:highlight>
                  <a:srgbClr val="00FF00"/>
                </a:highlight>
              </a:rPr>
              <a:t>goals</a:t>
            </a:r>
            <a:r>
              <a:rPr lang="en-GB"/>
              <a:t> as complete.</a:t>
            </a:r>
          </a:p>
          <a:p>
            <a:endParaRPr lang="en-GB"/>
          </a:p>
        </p:txBody>
      </p:sp>
      <p:pic>
        <p:nvPicPr>
          <p:cNvPr id="2052" name="Picture 4">
            <a:extLst>
              <a:ext uri="{FF2B5EF4-FFF2-40B4-BE49-F238E27FC236}">
                <a16:creationId xmlns:a16="http://schemas.microsoft.com/office/drawing/2014/main" id="{F009E250-CBA4-7A65-7CC3-C9CE2A328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103" y="2306381"/>
            <a:ext cx="1192934" cy="18685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50D86D1-4F4E-7163-676D-83781AD46D7B}"/>
              </a:ext>
            </a:extLst>
          </p:cNvPr>
          <p:cNvSpPr txBox="1"/>
          <p:nvPr/>
        </p:nvSpPr>
        <p:spPr>
          <a:xfrm>
            <a:off x="397933" y="1935945"/>
            <a:ext cx="2341854" cy="369332"/>
          </a:xfrm>
          <a:prstGeom prst="rect">
            <a:avLst/>
          </a:prstGeom>
          <a:noFill/>
        </p:spPr>
        <p:txBody>
          <a:bodyPr wrap="square" rtlCol="0">
            <a:spAutoFit/>
          </a:bodyPr>
          <a:lstStyle/>
          <a:p>
            <a:r>
              <a:rPr lang="en-GB"/>
              <a:t>Discworld “Pyramids”</a:t>
            </a:r>
          </a:p>
        </p:txBody>
      </p:sp>
      <p:sp>
        <p:nvSpPr>
          <p:cNvPr id="11" name="TextBox 10">
            <a:extLst>
              <a:ext uri="{FF2B5EF4-FFF2-40B4-BE49-F238E27FC236}">
                <a16:creationId xmlns:a16="http://schemas.microsoft.com/office/drawing/2014/main" id="{F3C9CEF1-B002-E363-69C2-EC8C9BCD69B0}"/>
              </a:ext>
            </a:extLst>
          </p:cNvPr>
          <p:cNvSpPr txBox="1"/>
          <p:nvPr/>
        </p:nvSpPr>
        <p:spPr>
          <a:xfrm>
            <a:off x="8053441" y="475103"/>
            <a:ext cx="3866024" cy="1754326"/>
          </a:xfrm>
          <a:prstGeom prst="rect">
            <a:avLst/>
          </a:prstGeom>
          <a:noFill/>
        </p:spPr>
        <p:txBody>
          <a:bodyPr wrap="square">
            <a:spAutoFit/>
          </a:bodyPr>
          <a:lstStyle/>
          <a:p>
            <a:pPr marL="0" algn="l" rtl="0" eaLnBrk="1" latinLnBrk="0" hangingPunct="1">
              <a:spcBef>
                <a:spcPts val="0"/>
              </a:spcBef>
              <a:spcAft>
                <a:spcPts val="0"/>
              </a:spcAft>
            </a:pPr>
            <a:r>
              <a:rPr lang="en-GB" sz="1800" kern="1200">
                <a:solidFill>
                  <a:srgbClr val="000000"/>
                </a:solidFill>
                <a:effectLst/>
                <a:latin typeface="Tw Cen MT" panose="020B0602020104020603" pitchFamily="34" charset="0"/>
                <a:ea typeface="+mn-ea"/>
                <a:cs typeface="+mn-cs"/>
              </a:rPr>
              <a:t>This could be </a:t>
            </a:r>
            <a:r>
              <a:rPr lang="en-GB" sz="1800" kern="1200">
                <a:solidFill>
                  <a:srgbClr val="000000"/>
                </a:solidFill>
                <a:effectLst/>
                <a:highlight>
                  <a:srgbClr val="FFFF00"/>
                </a:highlight>
                <a:latin typeface="Tw Cen MT" panose="020B0602020104020603" pitchFamily="34" charset="0"/>
                <a:ea typeface="+mn-ea"/>
                <a:cs typeface="+mn-cs"/>
              </a:rPr>
              <a:t>decomposed</a:t>
            </a:r>
            <a:r>
              <a:rPr lang="en-GB" sz="1800" kern="1200">
                <a:solidFill>
                  <a:srgbClr val="000000"/>
                </a:solidFill>
                <a:effectLst/>
                <a:latin typeface="Tw Cen MT" panose="020B0602020104020603" pitchFamily="34" charset="0"/>
                <a:ea typeface="+mn-ea"/>
                <a:cs typeface="+mn-cs"/>
              </a:rPr>
              <a:t> into multiple parts, the first part being the numerical representation of “the series position of pyramids…” which is our </a:t>
            </a:r>
            <a:r>
              <a:rPr lang="en-GB" sz="1800" kern="1200">
                <a:solidFill>
                  <a:srgbClr val="000000"/>
                </a:solidFill>
                <a:effectLst/>
                <a:highlight>
                  <a:srgbClr val="00FF00"/>
                </a:highlight>
                <a:latin typeface="Tw Cen MT" panose="020B0602020104020603" pitchFamily="34" charset="0"/>
                <a:ea typeface="+mn-ea"/>
                <a:cs typeface="+mn-cs"/>
              </a:rPr>
              <a:t>first goal</a:t>
            </a:r>
            <a:r>
              <a:rPr lang="en-GB" sz="1800" kern="1200">
                <a:solidFill>
                  <a:srgbClr val="000000"/>
                </a:solidFill>
                <a:effectLst/>
                <a:latin typeface="Tw Cen MT" panose="020B0602020104020603" pitchFamily="34" charset="0"/>
                <a:ea typeface="+mn-ea"/>
                <a:cs typeface="+mn-cs"/>
              </a:rPr>
              <a:t>, then multiplying that by the previous summation, our </a:t>
            </a:r>
            <a:r>
              <a:rPr lang="en-GB" sz="1800" kern="1200">
                <a:solidFill>
                  <a:srgbClr val="000000"/>
                </a:solidFill>
                <a:effectLst/>
                <a:highlight>
                  <a:srgbClr val="00FF00"/>
                </a:highlight>
                <a:latin typeface="Tw Cen MT" panose="020B0602020104020603" pitchFamily="34" charset="0"/>
                <a:ea typeface="+mn-ea"/>
                <a:cs typeface="+mn-cs"/>
              </a:rPr>
              <a:t>second goal</a:t>
            </a:r>
            <a:r>
              <a:rPr lang="en-GB" sz="1800" kern="1200">
                <a:solidFill>
                  <a:srgbClr val="000000"/>
                </a:solidFill>
                <a:effectLst/>
                <a:latin typeface="Tw Cen MT" panose="020B0602020104020603" pitchFamily="34" charset="0"/>
                <a:ea typeface="+mn-ea"/>
                <a:cs typeface="+mn-cs"/>
              </a:rPr>
              <a:t>.</a:t>
            </a:r>
            <a:endParaRPr lang="en-GB">
              <a:effectLst/>
            </a:endParaRPr>
          </a:p>
        </p:txBody>
      </p:sp>
      <p:sp>
        <p:nvSpPr>
          <p:cNvPr id="13" name="TextBox 12">
            <a:extLst>
              <a:ext uri="{FF2B5EF4-FFF2-40B4-BE49-F238E27FC236}">
                <a16:creationId xmlns:a16="http://schemas.microsoft.com/office/drawing/2014/main" id="{EF6599F6-3673-3876-6D51-DABCB7728D06}"/>
              </a:ext>
            </a:extLst>
          </p:cNvPr>
          <p:cNvSpPr txBox="1"/>
          <p:nvPr/>
        </p:nvSpPr>
        <p:spPr>
          <a:xfrm>
            <a:off x="7933267" y="4965130"/>
            <a:ext cx="4013200" cy="1200329"/>
          </a:xfrm>
          <a:prstGeom prst="rect">
            <a:avLst/>
          </a:prstGeom>
          <a:noFill/>
        </p:spPr>
        <p:txBody>
          <a:bodyPr wrap="square">
            <a:spAutoFit/>
          </a:bodyPr>
          <a:lstStyle/>
          <a:p>
            <a:r>
              <a:rPr lang="en-GB"/>
              <a:t>Part 3 slides laid out by Emmet, the information on this clue was supplied by the Dylan, more Dylan, the entire group, google &amp; Wikipedia.</a:t>
            </a:r>
          </a:p>
        </p:txBody>
      </p:sp>
    </p:spTree>
    <p:extLst>
      <p:ext uri="{BB962C8B-B14F-4D97-AF65-F5344CB8AC3E}">
        <p14:creationId xmlns:p14="http://schemas.microsoft.com/office/powerpoint/2010/main" val="941055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52"/>
                                        </p:tgtEl>
                                        <p:attrNameLst>
                                          <p:attrName>style.visibility</p:attrName>
                                        </p:attrNameLst>
                                      </p:cBhvr>
                                      <p:to>
                                        <p:strVal val="visible"/>
                                      </p:to>
                                    </p:set>
                                    <p:anim calcmode="lin" valueType="num">
                                      <p:cBhvr additive="base">
                                        <p:cTn id="31" dur="500" fill="hold"/>
                                        <p:tgtEl>
                                          <p:spTgt spid="2052"/>
                                        </p:tgtEl>
                                        <p:attrNameLst>
                                          <p:attrName>ppt_x</p:attrName>
                                        </p:attrNameLst>
                                      </p:cBhvr>
                                      <p:tavLst>
                                        <p:tav tm="0">
                                          <p:val>
                                            <p:strVal val="#ppt_x"/>
                                          </p:val>
                                        </p:tav>
                                        <p:tav tm="100000">
                                          <p:val>
                                            <p:strVal val="#ppt_x"/>
                                          </p:val>
                                        </p:tav>
                                      </p:tavLst>
                                    </p:anim>
                                    <p:anim calcmode="lin" valueType="num">
                                      <p:cBhvr additive="base">
                                        <p:cTn id="32"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8" grpId="0" animBg="1"/>
      <p:bldP spid="31" grpId="0"/>
      <p:bldP spid="5" grpId="0"/>
      <p:bldP spid="9" grpId="0"/>
      <p:bldP spid="3" grpId="0"/>
      <p:bldP spid="11" grpId="0"/>
      <p:bldP spid="1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75B5700B272654BAD2068014B2369AD" ma:contentTypeVersion="13" ma:contentTypeDescription="Create a new document." ma:contentTypeScope="" ma:versionID="9c8d3fa5dec00c3297a9c85f7d188f14">
  <xsd:schema xmlns:xsd="http://www.w3.org/2001/XMLSchema" xmlns:xs="http://www.w3.org/2001/XMLSchema" xmlns:p="http://schemas.microsoft.com/office/2006/metadata/properties" xmlns:ns3="63734c4a-863a-4bbd-bc84-16ce8f410832" xmlns:ns4="10ac0beb-ac4e-4e6f-b960-259b03134cc3" targetNamespace="http://schemas.microsoft.com/office/2006/metadata/properties" ma:root="true" ma:fieldsID="88bdecf2b16fced4d471e8ad655e1129" ns3:_="" ns4:_="">
    <xsd:import namespace="63734c4a-863a-4bbd-bc84-16ce8f410832"/>
    <xsd:import namespace="10ac0beb-ac4e-4e6f-b960-259b03134cc3"/>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734c4a-863a-4bbd-bc84-16ce8f4108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ystemTags" ma:index="11" nillable="true" ma:displayName="MediaServiceSystemTags" ma:hidden="true" ma:internalName="MediaServiceSystemTags" ma:readOnly="true">
      <xsd:simpleType>
        <xsd:restriction base="dms:Note"/>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_activity" ma:index="17"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0ac0beb-ac4e-4e6f-b960-259b03134cc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63734c4a-863a-4bbd-bc84-16ce8f410832" xsi:nil="true"/>
  </documentManagement>
</p:properties>
</file>

<file path=customXml/itemProps1.xml><?xml version="1.0" encoding="utf-8"?>
<ds:datastoreItem xmlns:ds="http://schemas.openxmlformats.org/officeDocument/2006/customXml" ds:itemID="{1CD77936-AF7C-4E1F-90CD-DA3ED9BAE152}">
  <ds:schemaRefs>
    <ds:schemaRef ds:uri="10ac0beb-ac4e-4e6f-b960-259b03134cc3"/>
    <ds:schemaRef ds:uri="63734c4a-863a-4bbd-bc84-16ce8f4108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9098000-15BE-44E9-823F-2CBD550AC41E}">
  <ds:schemaRefs>
    <ds:schemaRef ds:uri="http://schemas.microsoft.com/sharepoint/v3/contenttype/forms"/>
  </ds:schemaRefs>
</ds:datastoreItem>
</file>

<file path=customXml/itemProps3.xml><?xml version="1.0" encoding="utf-8"?>
<ds:datastoreItem xmlns:ds="http://schemas.openxmlformats.org/officeDocument/2006/customXml" ds:itemID="{A55C60F0-DC64-424F-B7FE-DB9DB2802043}">
  <ds:schemaRefs>
    <ds:schemaRef ds:uri="10ac0beb-ac4e-4e6f-b960-259b03134cc3"/>
    <ds:schemaRef ds:uri="63734c4a-863a-4bbd-bc84-16ce8f41083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19</Slides>
  <Notes>1</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Integral</vt:lpstr>
      <vt:lpstr>Problem solving Assessment 1                            </vt:lpstr>
      <vt:lpstr>Introduction</vt:lpstr>
      <vt:lpstr>Clue 1</vt:lpstr>
      <vt:lpstr>Clue 1</vt:lpstr>
      <vt:lpstr>Clue 1</vt:lpstr>
      <vt:lpstr>Clue 2</vt:lpstr>
      <vt:lpstr>Clue 3</vt:lpstr>
      <vt:lpstr>Clue  3</vt:lpstr>
      <vt:lpstr>Clue 3</vt:lpstr>
      <vt:lpstr>Clue 4</vt:lpstr>
      <vt:lpstr>Clue 5</vt:lpstr>
      <vt:lpstr>Clue 6</vt:lpstr>
      <vt:lpstr>Clue 6a</vt:lpstr>
      <vt:lpstr>Clue 6B</vt:lpstr>
      <vt:lpstr>Clue 6C</vt:lpstr>
      <vt:lpstr>Clue 6D</vt:lpstr>
      <vt:lpstr>Clue 6</vt:lpstr>
      <vt:lpstr>Stages 2 &amp; 3</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c:title>
  <dc:creator>Emmet</dc:creator>
  <cp:revision>82</cp:revision>
  <dcterms:created xsi:type="dcterms:W3CDTF">2023-11-14T14:11:34Z</dcterms:created>
  <dcterms:modified xsi:type="dcterms:W3CDTF">2024-01-04T14:04:33Z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0x010100F75B5700B272654BAD2068014B2369AD</vt:lpwstr>
  </property>
</Properties>
</file>

<file path=docProps/thumbnail.jpeg>
</file>